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y="6858000" cx="12192000"/>
  <p:notesSz cx="6858000" cy="9144000"/>
  <p:embeddedFontLst>
    <p:embeddedFont>
      <p:font typeface="Hind Vadodara"/>
      <p:regular r:id="rId13"/>
      <p:bold r:id="rId14"/>
    </p:embeddedFont>
    <p:embeddedFont>
      <p:font typeface="Proxima Nova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Prompt SemiBold"/>
      <p:regular r:id="rId23"/>
      <p:bold r:id="rId24"/>
      <p:italic r:id="rId25"/>
      <p:boldItalic r:id="rId26"/>
    </p:embeddedFont>
    <p:embeddedFont>
      <p:font typeface="Poppins Light"/>
      <p:regular r:id="rId27"/>
      <p:bold r:id="rId28"/>
      <p:italic r:id="rId29"/>
      <p:boldItalic r:id="rId30"/>
    </p:embeddedFont>
    <p:embeddedFont>
      <p:font typeface="Prompt ExtraBold"/>
      <p:bold r:id="rId31"/>
      <p:boldItalic r:id="rId32"/>
    </p:embeddedFont>
    <p:embeddedFont>
      <p:font typeface="Prompt Light"/>
      <p:regular r:id="rId33"/>
      <p:bold r:id="rId34"/>
      <p:italic r:id="rId35"/>
      <p:boldItalic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Source Code Pro"/>
      <p:regular r:id="rId41"/>
      <p:bold r:id="rId42"/>
      <p:italic r:id="rId43"/>
      <p:boldItalic r:id="rId44"/>
    </p:embeddedFont>
    <p:embeddedFont>
      <p:font typeface="Nunito ExtraBold"/>
      <p:bold r:id="rId45"/>
      <p:boldItalic r:id="rId46"/>
    </p:embeddedFont>
    <p:embeddedFont>
      <p:font typeface="Poppins Medium"/>
      <p:regular r:id="rId47"/>
      <p:bold r:id="rId48"/>
      <p:italic r:id="rId49"/>
      <p:boldItalic r:id="rId50"/>
    </p:embeddedFont>
    <p:embeddedFont>
      <p:font typeface="Poppins Black"/>
      <p:bold r:id="rId51"/>
      <p:boldItalic r:id="rId52"/>
    </p:embeddedFont>
    <p:embeddedFont>
      <p:font typeface="Prompt"/>
      <p:regular r:id="rId53"/>
      <p:bold r:id="rId54"/>
      <p:italic r:id="rId55"/>
      <p:boldItalic r:id="rId56"/>
    </p:embeddedFont>
    <p:embeddedFont>
      <p:font typeface="Poppins SemiBol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E98A4F-94ED-42F4-BFF5-59DCA8688342}">
  <a:tblStyle styleId="{B2E98A4F-94ED-42F4-BFF5-59DCA86883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44" Type="http://schemas.openxmlformats.org/officeDocument/2006/relationships/font" Target="fonts/SourceCodePro-boldItalic.fntdata"/><Relationship Id="rId43" Type="http://schemas.openxmlformats.org/officeDocument/2006/relationships/font" Target="fonts/SourceCodePro-italic.fntdata"/><Relationship Id="rId46" Type="http://schemas.openxmlformats.org/officeDocument/2006/relationships/font" Target="fonts/NunitoExtraBold-boldItalic.fntdata"/><Relationship Id="rId45" Type="http://schemas.openxmlformats.org/officeDocument/2006/relationships/font" Target="fonts/NunitoExtraBold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PoppinsMedium-bold.fntdata"/><Relationship Id="rId47" Type="http://schemas.openxmlformats.org/officeDocument/2006/relationships/font" Target="fonts/PoppinsMedium-regular.fntdata"/><Relationship Id="rId49" Type="http://schemas.openxmlformats.org/officeDocument/2006/relationships/font" Target="fonts/PoppinsMedium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mptExtraBold-bold.fntdata"/><Relationship Id="rId30" Type="http://schemas.openxmlformats.org/officeDocument/2006/relationships/font" Target="fonts/PoppinsLight-boldItalic.fntdata"/><Relationship Id="rId33" Type="http://schemas.openxmlformats.org/officeDocument/2006/relationships/font" Target="fonts/PromptLight-regular.fntdata"/><Relationship Id="rId32" Type="http://schemas.openxmlformats.org/officeDocument/2006/relationships/font" Target="fonts/PromptExtraBold-boldItalic.fntdata"/><Relationship Id="rId35" Type="http://schemas.openxmlformats.org/officeDocument/2006/relationships/font" Target="fonts/PromptLight-italic.fntdata"/><Relationship Id="rId34" Type="http://schemas.openxmlformats.org/officeDocument/2006/relationships/font" Target="fonts/PromptLight-bold.fntdata"/><Relationship Id="rId37" Type="http://schemas.openxmlformats.org/officeDocument/2006/relationships/font" Target="fonts/Poppins-regular.fntdata"/><Relationship Id="rId36" Type="http://schemas.openxmlformats.org/officeDocument/2006/relationships/font" Target="fonts/PromptLight-boldItalic.fntdata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PromptSemiBold-bold.fntdata"/><Relationship Id="rId23" Type="http://schemas.openxmlformats.org/officeDocument/2006/relationships/font" Target="fonts/PromptSemiBold-regular.fntdata"/><Relationship Id="rId60" Type="http://schemas.openxmlformats.org/officeDocument/2006/relationships/font" Target="fonts/PoppinsSemiBold-boldItalic.fntdata"/><Relationship Id="rId26" Type="http://schemas.openxmlformats.org/officeDocument/2006/relationships/font" Target="fonts/PromptSemiBold-boldItalic.fntdata"/><Relationship Id="rId25" Type="http://schemas.openxmlformats.org/officeDocument/2006/relationships/font" Target="fonts/PromptSemiBold-italic.fntdata"/><Relationship Id="rId28" Type="http://schemas.openxmlformats.org/officeDocument/2006/relationships/font" Target="fonts/PoppinsLight-bold.fntdata"/><Relationship Id="rId27" Type="http://schemas.openxmlformats.org/officeDocument/2006/relationships/font" Target="fonts/PoppinsLight-regular.fntdata"/><Relationship Id="rId29" Type="http://schemas.openxmlformats.org/officeDocument/2006/relationships/font" Target="fonts/PoppinsLight-italic.fntdata"/><Relationship Id="rId51" Type="http://schemas.openxmlformats.org/officeDocument/2006/relationships/font" Target="fonts/PoppinsBlack-bold.fntdata"/><Relationship Id="rId50" Type="http://schemas.openxmlformats.org/officeDocument/2006/relationships/font" Target="fonts/PoppinsMedium-boldItalic.fntdata"/><Relationship Id="rId53" Type="http://schemas.openxmlformats.org/officeDocument/2006/relationships/font" Target="fonts/Prompt-regular.fntdata"/><Relationship Id="rId52" Type="http://schemas.openxmlformats.org/officeDocument/2006/relationships/font" Target="fonts/PoppinsBlack-boldItalic.fntdata"/><Relationship Id="rId11" Type="http://schemas.openxmlformats.org/officeDocument/2006/relationships/slide" Target="slides/slide4.xml"/><Relationship Id="rId55" Type="http://schemas.openxmlformats.org/officeDocument/2006/relationships/font" Target="fonts/Prompt-italic.fntdata"/><Relationship Id="rId10" Type="http://schemas.openxmlformats.org/officeDocument/2006/relationships/slide" Target="slides/slide3.xml"/><Relationship Id="rId54" Type="http://schemas.openxmlformats.org/officeDocument/2006/relationships/font" Target="fonts/Prompt-bold.fntdata"/><Relationship Id="rId13" Type="http://schemas.openxmlformats.org/officeDocument/2006/relationships/font" Target="fonts/HindVadodara-regular.fntdata"/><Relationship Id="rId57" Type="http://schemas.openxmlformats.org/officeDocument/2006/relationships/font" Target="fonts/PoppinsSemiBold-regular.fntdata"/><Relationship Id="rId12" Type="http://schemas.openxmlformats.org/officeDocument/2006/relationships/slide" Target="slides/slide5.xml"/><Relationship Id="rId56" Type="http://schemas.openxmlformats.org/officeDocument/2006/relationships/font" Target="fonts/Prompt-boldItalic.fntdata"/><Relationship Id="rId15" Type="http://schemas.openxmlformats.org/officeDocument/2006/relationships/font" Target="fonts/ProximaNova-regular.fntdata"/><Relationship Id="rId59" Type="http://schemas.openxmlformats.org/officeDocument/2006/relationships/font" Target="fonts/PoppinsSemiBold-italic.fntdata"/><Relationship Id="rId14" Type="http://schemas.openxmlformats.org/officeDocument/2006/relationships/font" Target="fonts/HindVadodara-bold.fntdata"/><Relationship Id="rId58" Type="http://schemas.openxmlformats.org/officeDocument/2006/relationships/font" Target="fonts/PoppinsSemiBold-bold.fntdata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19" Type="http://schemas.openxmlformats.org/officeDocument/2006/relationships/font" Target="fonts/Nunito-regular.fntdata"/><Relationship Id="rId18" Type="http://schemas.openxmlformats.org/officeDocument/2006/relationships/font" Target="fonts/ProximaNov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e313e6a3a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e313e6a3a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e313e6a3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e313e6a3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e313e6a3a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e313e6a3a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e313e6a3a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2e313e6a3a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e313e6a3a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2e313e6a3a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968233" y="2323300"/>
            <a:ext cx="6180000" cy="3152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7719300" y="3538716"/>
            <a:ext cx="3653100" cy="1148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897000" y="2738217"/>
            <a:ext cx="67881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2" type="title"/>
          </p:nvPr>
        </p:nvSpPr>
        <p:spPr>
          <a:xfrm>
            <a:off x="1716583" y="2941376"/>
            <a:ext cx="1751700" cy="138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3900833" y="3860633"/>
            <a:ext cx="6870000" cy="51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862133" y="1472653"/>
            <a:ext cx="10467600" cy="49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grpSp>
        <p:nvGrpSpPr>
          <p:cNvPr id="104" name="Google Shape;104;p18"/>
          <p:cNvGrpSpPr/>
          <p:nvPr/>
        </p:nvGrpSpPr>
        <p:grpSpPr>
          <a:xfrm>
            <a:off x="11510712" y="-72"/>
            <a:ext cx="446389" cy="6884700"/>
            <a:chOff x="8633250" y="-54"/>
            <a:chExt cx="334800" cy="5163654"/>
          </a:xfrm>
        </p:grpSpPr>
        <p:sp>
          <p:nvSpPr>
            <p:cNvPr id="105" name="Google Shape;105;p18"/>
            <p:cNvSpPr/>
            <p:nvPr/>
          </p:nvSpPr>
          <p:spPr>
            <a:xfrm rot="-5400000">
              <a:off x="6226800" y="2422596"/>
              <a:ext cx="5151600" cy="30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" name="Google Shape;106;p18"/>
            <p:cNvGrpSpPr/>
            <p:nvPr/>
          </p:nvGrpSpPr>
          <p:grpSpPr>
            <a:xfrm>
              <a:off x="8633250" y="8675"/>
              <a:ext cx="334800" cy="5154925"/>
              <a:chOff x="8633250" y="8675"/>
              <a:chExt cx="334800" cy="5154925"/>
            </a:xfrm>
          </p:grpSpPr>
          <p:sp>
            <p:nvSpPr>
              <p:cNvPr id="107" name="Google Shape;107;p18"/>
              <p:cNvSpPr txBox="1"/>
              <p:nvPr/>
            </p:nvSpPr>
            <p:spPr>
              <a:xfrm rot="-5400000">
                <a:off x="8215800" y="3420150"/>
                <a:ext cx="11697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08" name="Google Shape;108;p18"/>
              <p:cNvSpPr txBox="1"/>
              <p:nvPr/>
            </p:nvSpPr>
            <p:spPr>
              <a:xfrm rot="-5400000">
                <a:off x="8197950" y="2404400"/>
                <a:ext cx="12054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09" name="Google Shape;109;p18"/>
              <p:cNvSpPr txBox="1"/>
              <p:nvPr/>
            </p:nvSpPr>
            <p:spPr>
              <a:xfrm rot="-5400000">
                <a:off x="8407650" y="1388500"/>
                <a:ext cx="7860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10" name="Google Shape;110;p18"/>
              <p:cNvSpPr txBox="1"/>
              <p:nvPr/>
            </p:nvSpPr>
            <p:spPr>
              <a:xfrm rot="-5400000">
                <a:off x="8269200" y="372725"/>
                <a:ext cx="10629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11" name="Google Shape;111;p18"/>
              <p:cNvSpPr txBox="1"/>
              <p:nvPr/>
            </p:nvSpPr>
            <p:spPr>
              <a:xfrm rot="-5400000">
                <a:off x="8240400" y="4435950"/>
                <a:ext cx="11205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7659200" y="1612767"/>
            <a:ext cx="3123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115" name="Google Shape;115;p19"/>
          <p:cNvSpPr txBox="1"/>
          <p:nvPr>
            <p:ph idx="2" type="subTitle"/>
          </p:nvPr>
        </p:nvSpPr>
        <p:spPr>
          <a:xfrm>
            <a:off x="7659200" y="2294180"/>
            <a:ext cx="3123600" cy="162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3" type="subTitle"/>
          </p:nvPr>
        </p:nvSpPr>
        <p:spPr>
          <a:xfrm>
            <a:off x="7659200" y="4070370"/>
            <a:ext cx="3123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117" name="Google Shape;117;p19"/>
          <p:cNvSpPr txBox="1"/>
          <p:nvPr>
            <p:ph idx="4" type="subTitle"/>
          </p:nvPr>
        </p:nvSpPr>
        <p:spPr>
          <a:xfrm>
            <a:off x="7659200" y="4751782"/>
            <a:ext cx="3123600" cy="162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9"/>
          <p:cNvSpPr/>
          <p:nvPr/>
        </p:nvSpPr>
        <p:spPr>
          <a:xfrm rot="5400000">
            <a:off x="1423900" y="3301133"/>
            <a:ext cx="5327700" cy="21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816756" y="1773897"/>
            <a:ext cx="5376751" cy="2972971"/>
            <a:chOff x="4674909" y="392170"/>
            <a:chExt cx="4032664" cy="2229784"/>
          </a:xfrm>
        </p:grpSpPr>
        <p:sp>
          <p:nvSpPr>
            <p:cNvPr id="120" name="Google Shape;120;p19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19"/>
            <p:cNvGrpSpPr/>
            <p:nvPr/>
          </p:nvGrpSpPr>
          <p:grpSpPr>
            <a:xfrm>
              <a:off x="4674909" y="392170"/>
              <a:ext cx="4032664" cy="2229784"/>
              <a:chOff x="4674909" y="392170"/>
              <a:chExt cx="4032664" cy="2229784"/>
            </a:xfrm>
          </p:grpSpPr>
          <p:sp>
            <p:nvSpPr>
              <p:cNvPr id="123" name="Google Shape;123;p19"/>
              <p:cNvSpPr txBox="1"/>
              <p:nvPr/>
            </p:nvSpPr>
            <p:spPr>
              <a:xfrm rot="-1586411">
                <a:off x="5575807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24" name="Google Shape;124;p19"/>
              <p:cNvSpPr txBox="1"/>
              <p:nvPr/>
            </p:nvSpPr>
            <p:spPr>
              <a:xfrm rot="-1586251">
                <a:off x="6467466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25" name="Google Shape;125;p19"/>
              <p:cNvSpPr txBox="1"/>
              <p:nvPr/>
            </p:nvSpPr>
            <p:spPr>
              <a:xfrm rot="-1586493">
                <a:off x="7569301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26" name="Google Shape;126;p19"/>
              <p:cNvSpPr txBox="1"/>
              <p:nvPr/>
            </p:nvSpPr>
            <p:spPr>
              <a:xfrm rot="-1586493">
                <a:off x="4690856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27" name="Google Shape;127;p19"/>
              <p:cNvSpPr txBox="1"/>
              <p:nvPr/>
            </p:nvSpPr>
            <p:spPr>
              <a:xfrm flipH="1" rot="1586411">
                <a:off x="6637030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28" name="Google Shape;128;p19"/>
              <p:cNvSpPr txBox="1"/>
              <p:nvPr/>
            </p:nvSpPr>
            <p:spPr>
              <a:xfrm flipH="1" rot="1586251">
                <a:off x="5709550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29" name="Google Shape;129;p19"/>
              <p:cNvSpPr txBox="1"/>
              <p:nvPr/>
            </p:nvSpPr>
            <p:spPr>
              <a:xfrm flipH="1" rot="1586493">
                <a:off x="4692774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30" name="Google Shape;130;p19"/>
              <p:cNvSpPr txBox="1"/>
              <p:nvPr/>
            </p:nvSpPr>
            <p:spPr>
              <a:xfrm flipH="1" rot="1586493">
                <a:off x="7571220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subTitle"/>
          </p:nvPr>
        </p:nvSpPr>
        <p:spPr>
          <a:xfrm>
            <a:off x="7225571" y="2538548"/>
            <a:ext cx="33663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subTitle"/>
          </p:nvPr>
        </p:nvSpPr>
        <p:spPr>
          <a:xfrm>
            <a:off x="7222200" y="3181434"/>
            <a:ext cx="3366300" cy="185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7" name="Google Shape;137;p21"/>
          <p:cNvGrpSpPr/>
          <p:nvPr/>
        </p:nvGrpSpPr>
        <p:grpSpPr>
          <a:xfrm>
            <a:off x="11309479" y="-72"/>
            <a:ext cx="446389" cy="6884700"/>
            <a:chOff x="8633250" y="-54"/>
            <a:chExt cx="334800" cy="5163654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6226800" y="2422596"/>
              <a:ext cx="5151600" cy="30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21"/>
            <p:cNvGrpSpPr/>
            <p:nvPr/>
          </p:nvGrpSpPr>
          <p:grpSpPr>
            <a:xfrm>
              <a:off x="8633250" y="8675"/>
              <a:ext cx="334800" cy="5154925"/>
              <a:chOff x="8633250" y="8675"/>
              <a:chExt cx="334800" cy="5154925"/>
            </a:xfrm>
          </p:grpSpPr>
          <p:sp>
            <p:nvSpPr>
              <p:cNvPr id="140" name="Google Shape;140;p21"/>
              <p:cNvSpPr txBox="1"/>
              <p:nvPr/>
            </p:nvSpPr>
            <p:spPr>
              <a:xfrm rot="-5400000">
                <a:off x="8215800" y="3420150"/>
                <a:ext cx="11697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41" name="Google Shape;141;p21"/>
              <p:cNvSpPr txBox="1"/>
              <p:nvPr/>
            </p:nvSpPr>
            <p:spPr>
              <a:xfrm rot="-5400000">
                <a:off x="8197950" y="2404400"/>
                <a:ext cx="12054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42" name="Google Shape;142;p21"/>
              <p:cNvSpPr txBox="1"/>
              <p:nvPr/>
            </p:nvSpPr>
            <p:spPr>
              <a:xfrm rot="-5400000">
                <a:off x="8407650" y="1388500"/>
                <a:ext cx="7860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43" name="Google Shape;143;p21"/>
              <p:cNvSpPr txBox="1"/>
              <p:nvPr/>
            </p:nvSpPr>
            <p:spPr>
              <a:xfrm rot="-5400000">
                <a:off x="8269200" y="372725"/>
                <a:ext cx="10629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44" name="Google Shape;144;p21"/>
              <p:cNvSpPr txBox="1"/>
              <p:nvPr/>
            </p:nvSpPr>
            <p:spPr>
              <a:xfrm rot="-5400000">
                <a:off x="8240400" y="4435950"/>
                <a:ext cx="11205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686400" y="1953200"/>
            <a:ext cx="6819300" cy="295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10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grpSp>
        <p:nvGrpSpPr>
          <p:cNvPr id="147" name="Google Shape;147;p22"/>
          <p:cNvGrpSpPr/>
          <p:nvPr/>
        </p:nvGrpSpPr>
        <p:grpSpPr>
          <a:xfrm>
            <a:off x="630879" y="-72"/>
            <a:ext cx="446389" cy="6884700"/>
            <a:chOff x="8633250" y="-54"/>
            <a:chExt cx="334800" cy="5163654"/>
          </a:xfrm>
        </p:grpSpPr>
        <p:sp>
          <p:nvSpPr>
            <p:cNvPr id="148" name="Google Shape;148;p22"/>
            <p:cNvSpPr/>
            <p:nvPr/>
          </p:nvSpPr>
          <p:spPr>
            <a:xfrm rot="-5400000">
              <a:off x="6226800" y="2422596"/>
              <a:ext cx="5151600" cy="30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22"/>
            <p:cNvGrpSpPr/>
            <p:nvPr/>
          </p:nvGrpSpPr>
          <p:grpSpPr>
            <a:xfrm>
              <a:off x="8633250" y="8675"/>
              <a:ext cx="334800" cy="5154925"/>
              <a:chOff x="8633250" y="8675"/>
              <a:chExt cx="334800" cy="5154925"/>
            </a:xfrm>
          </p:grpSpPr>
          <p:sp>
            <p:nvSpPr>
              <p:cNvPr id="150" name="Google Shape;150;p22"/>
              <p:cNvSpPr txBox="1"/>
              <p:nvPr/>
            </p:nvSpPr>
            <p:spPr>
              <a:xfrm rot="-5400000">
                <a:off x="8215800" y="3420150"/>
                <a:ext cx="11697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51" name="Google Shape;151;p22"/>
              <p:cNvSpPr txBox="1"/>
              <p:nvPr/>
            </p:nvSpPr>
            <p:spPr>
              <a:xfrm rot="-5400000">
                <a:off x="8197950" y="2404400"/>
                <a:ext cx="12054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52" name="Google Shape;152;p22"/>
              <p:cNvSpPr txBox="1"/>
              <p:nvPr/>
            </p:nvSpPr>
            <p:spPr>
              <a:xfrm rot="-5400000">
                <a:off x="8407650" y="1388500"/>
                <a:ext cx="7860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53" name="Google Shape;153;p22"/>
              <p:cNvSpPr txBox="1"/>
              <p:nvPr/>
            </p:nvSpPr>
            <p:spPr>
              <a:xfrm rot="-5400000">
                <a:off x="8269200" y="372725"/>
                <a:ext cx="10629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54" name="Google Shape;154;p22"/>
              <p:cNvSpPr txBox="1"/>
              <p:nvPr/>
            </p:nvSpPr>
            <p:spPr>
              <a:xfrm rot="-5400000">
                <a:off x="8240400" y="4435950"/>
                <a:ext cx="1120500" cy="33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2686400" y="1720367"/>
            <a:ext cx="6819300" cy="185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1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3459000" y="3411167"/>
            <a:ext cx="52740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grpSp>
        <p:nvGrpSpPr>
          <p:cNvPr id="158" name="Google Shape;158;p23"/>
          <p:cNvGrpSpPr/>
          <p:nvPr/>
        </p:nvGrpSpPr>
        <p:grpSpPr>
          <a:xfrm>
            <a:off x="133" y="5771556"/>
            <a:ext cx="12186095" cy="644784"/>
            <a:chOff x="100" y="4328775"/>
            <a:chExt cx="9139800" cy="483600"/>
          </a:xfrm>
        </p:grpSpPr>
        <p:sp>
          <p:nvSpPr>
            <p:cNvPr id="159" name="Google Shape;159;p23"/>
            <p:cNvSpPr/>
            <p:nvPr/>
          </p:nvSpPr>
          <p:spPr>
            <a:xfrm rot="5400000">
              <a:off x="4328200" y="675"/>
              <a:ext cx="483600" cy="9139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 txBox="1"/>
            <p:nvPr/>
          </p:nvSpPr>
          <p:spPr>
            <a:xfrm>
              <a:off x="417713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  <p:sp>
          <p:nvSpPr>
            <p:cNvPr id="161" name="Google Shape;161;p23"/>
            <p:cNvSpPr txBox="1"/>
            <p:nvPr/>
          </p:nvSpPr>
          <p:spPr>
            <a:xfrm>
              <a:off x="1350294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162" name="Google Shape;162;p23"/>
            <p:cNvSpPr txBox="1"/>
            <p:nvPr/>
          </p:nvSpPr>
          <p:spPr>
            <a:xfrm>
              <a:off x="2282875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  <p:sp>
          <p:nvSpPr>
            <p:cNvPr id="163" name="Google Shape;163;p23"/>
            <p:cNvSpPr txBox="1"/>
            <p:nvPr/>
          </p:nvSpPr>
          <p:spPr>
            <a:xfrm>
              <a:off x="3215457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164" name="Google Shape;164;p23"/>
            <p:cNvSpPr txBox="1"/>
            <p:nvPr/>
          </p:nvSpPr>
          <p:spPr>
            <a:xfrm>
              <a:off x="4148038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  <p:sp>
          <p:nvSpPr>
            <p:cNvPr id="165" name="Google Shape;165;p23"/>
            <p:cNvSpPr txBox="1"/>
            <p:nvPr/>
          </p:nvSpPr>
          <p:spPr>
            <a:xfrm>
              <a:off x="5080619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166" name="Google Shape;166;p23"/>
            <p:cNvSpPr txBox="1"/>
            <p:nvPr/>
          </p:nvSpPr>
          <p:spPr>
            <a:xfrm>
              <a:off x="6013200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  <p:sp>
          <p:nvSpPr>
            <p:cNvPr id="167" name="Google Shape;167;p23"/>
            <p:cNvSpPr txBox="1"/>
            <p:nvPr/>
          </p:nvSpPr>
          <p:spPr>
            <a:xfrm>
              <a:off x="6945782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168" name="Google Shape;168;p23"/>
            <p:cNvSpPr txBox="1"/>
            <p:nvPr/>
          </p:nvSpPr>
          <p:spPr>
            <a:xfrm>
              <a:off x="7878363" y="436057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7565037" y="535998"/>
            <a:ext cx="3970500" cy="279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hasCustomPrompt="1" type="title"/>
          </p:nvPr>
        </p:nvSpPr>
        <p:spPr>
          <a:xfrm>
            <a:off x="5486030" y="2536700"/>
            <a:ext cx="6048000" cy="1619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5484562" y="4155899"/>
            <a:ext cx="6048000" cy="6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25"/>
          <p:cNvSpPr/>
          <p:nvPr/>
        </p:nvSpPr>
        <p:spPr>
          <a:xfrm>
            <a:off x="1515633" y="0"/>
            <a:ext cx="2687100" cy="58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25"/>
          <p:cNvGrpSpPr/>
          <p:nvPr/>
        </p:nvGrpSpPr>
        <p:grpSpPr>
          <a:xfrm>
            <a:off x="273519" y="3584357"/>
            <a:ext cx="5069345" cy="2816778"/>
            <a:chOff x="4667228" y="392170"/>
            <a:chExt cx="4048027" cy="2249284"/>
          </a:xfrm>
        </p:grpSpPr>
        <p:sp>
          <p:nvSpPr>
            <p:cNvPr id="176" name="Google Shape;176;p25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" name="Google Shape;178;p25"/>
            <p:cNvGrpSpPr/>
            <p:nvPr/>
          </p:nvGrpSpPr>
          <p:grpSpPr>
            <a:xfrm>
              <a:off x="4667228" y="392170"/>
              <a:ext cx="4048027" cy="2249284"/>
              <a:chOff x="4667228" y="392170"/>
              <a:chExt cx="4048027" cy="2249284"/>
            </a:xfrm>
          </p:grpSpPr>
          <p:sp>
            <p:nvSpPr>
              <p:cNvPr id="179" name="Google Shape;179;p25"/>
              <p:cNvSpPr txBox="1"/>
              <p:nvPr/>
            </p:nvSpPr>
            <p:spPr>
              <a:xfrm rot="-1586411">
                <a:off x="5580607" y="1601934"/>
                <a:ext cx="1169645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80" name="Google Shape;180;p25"/>
              <p:cNvSpPr txBox="1"/>
              <p:nvPr/>
            </p:nvSpPr>
            <p:spPr>
              <a:xfrm rot="-1586251">
                <a:off x="6472266" y="1149719"/>
                <a:ext cx="120546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81" name="Google Shape;181;p25"/>
              <p:cNvSpPr txBox="1"/>
              <p:nvPr/>
            </p:nvSpPr>
            <p:spPr>
              <a:xfrm rot="-1586493">
                <a:off x="7574101" y="622983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82" name="Google Shape;182;p25"/>
              <p:cNvSpPr txBox="1"/>
              <p:nvPr/>
            </p:nvSpPr>
            <p:spPr>
              <a:xfrm rot="-1586493">
                <a:off x="4695656" y="2054167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83" name="Google Shape;183;p25"/>
              <p:cNvSpPr txBox="1"/>
              <p:nvPr/>
            </p:nvSpPr>
            <p:spPr>
              <a:xfrm flipH="1" rot="1586411">
                <a:off x="6632230" y="1601934"/>
                <a:ext cx="1169645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84" name="Google Shape;184;p25"/>
              <p:cNvSpPr txBox="1"/>
              <p:nvPr/>
            </p:nvSpPr>
            <p:spPr>
              <a:xfrm flipH="1" rot="1586251">
                <a:off x="5704750" y="1149719"/>
                <a:ext cx="120546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185" name="Google Shape;185;p25"/>
              <p:cNvSpPr txBox="1"/>
              <p:nvPr/>
            </p:nvSpPr>
            <p:spPr>
              <a:xfrm flipH="1" rot="1586493">
                <a:off x="4687974" y="622983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186" name="Google Shape;186;p25"/>
              <p:cNvSpPr txBox="1"/>
              <p:nvPr/>
            </p:nvSpPr>
            <p:spPr>
              <a:xfrm flipH="1" rot="1586493">
                <a:off x="7566420" y="2054167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958333" y="584416"/>
            <a:ext cx="10275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1842631" y="1538000"/>
            <a:ext cx="3788400" cy="5292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191" name="Google Shape;191;p27"/>
          <p:cNvSpPr txBox="1"/>
          <p:nvPr>
            <p:ph idx="2" type="subTitle"/>
          </p:nvPr>
        </p:nvSpPr>
        <p:spPr>
          <a:xfrm>
            <a:off x="1841508" y="2158018"/>
            <a:ext cx="3790500" cy="7593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hasCustomPrompt="1" idx="3" type="title"/>
          </p:nvPr>
        </p:nvSpPr>
        <p:spPr>
          <a:xfrm>
            <a:off x="960210" y="1951700"/>
            <a:ext cx="986100" cy="5631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3" name="Google Shape;193;p27"/>
          <p:cNvSpPr txBox="1"/>
          <p:nvPr>
            <p:ph idx="4" type="subTitle"/>
          </p:nvPr>
        </p:nvSpPr>
        <p:spPr>
          <a:xfrm>
            <a:off x="1846599" y="3128626"/>
            <a:ext cx="37995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194" name="Google Shape;194;p27"/>
          <p:cNvSpPr txBox="1"/>
          <p:nvPr>
            <p:ph idx="5" type="subTitle"/>
          </p:nvPr>
        </p:nvSpPr>
        <p:spPr>
          <a:xfrm>
            <a:off x="1839532" y="3751413"/>
            <a:ext cx="37959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hasCustomPrompt="1" idx="6" type="title"/>
          </p:nvPr>
        </p:nvSpPr>
        <p:spPr>
          <a:xfrm>
            <a:off x="961633" y="3552550"/>
            <a:ext cx="983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/>
          <p:nvPr>
            <p:ph idx="7" type="subTitle"/>
          </p:nvPr>
        </p:nvSpPr>
        <p:spPr>
          <a:xfrm>
            <a:off x="1848861" y="4721254"/>
            <a:ext cx="37905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197" name="Google Shape;197;p27"/>
          <p:cNvSpPr txBox="1"/>
          <p:nvPr>
            <p:ph idx="8" type="subTitle"/>
          </p:nvPr>
        </p:nvSpPr>
        <p:spPr>
          <a:xfrm>
            <a:off x="1839532" y="5344867"/>
            <a:ext cx="37959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hasCustomPrompt="1" idx="9" type="title"/>
          </p:nvPr>
        </p:nvSpPr>
        <p:spPr>
          <a:xfrm>
            <a:off x="961633" y="5149967"/>
            <a:ext cx="983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99" name="Google Shape;199;p27"/>
          <p:cNvSpPr txBox="1"/>
          <p:nvPr>
            <p:ph idx="13" type="subTitle"/>
          </p:nvPr>
        </p:nvSpPr>
        <p:spPr>
          <a:xfrm>
            <a:off x="7297812" y="1540400"/>
            <a:ext cx="38067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00" name="Google Shape;200;p27"/>
          <p:cNvSpPr txBox="1"/>
          <p:nvPr>
            <p:ph idx="14" type="subTitle"/>
          </p:nvPr>
        </p:nvSpPr>
        <p:spPr>
          <a:xfrm>
            <a:off x="7288443" y="2155818"/>
            <a:ext cx="38067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15" type="title"/>
          </p:nvPr>
        </p:nvSpPr>
        <p:spPr>
          <a:xfrm>
            <a:off x="6395786" y="1952900"/>
            <a:ext cx="986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6" type="subTitle"/>
          </p:nvPr>
        </p:nvSpPr>
        <p:spPr>
          <a:xfrm>
            <a:off x="7297812" y="3128626"/>
            <a:ext cx="38067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03" name="Google Shape;203;p27"/>
          <p:cNvSpPr txBox="1"/>
          <p:nvPr>
            <p:ph idx="17" type="subTitle"/>
          </p:nvPr>
        </p:nvSpPr>
        <p:spPr>
          <a:xfrm>
            <a:off x="7288448" y="3751413"/>
            <a:ext cx="38067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hasCustomPrompt="1" idx="18" type="title"/>
          </p:nvPr>
        </p:nvSpPr>
        <p:spPr>
          <a:xfrm>
            <a:off x="6395786" y="3552550"/>
            <a:ext cx="986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05" name="Google Shape;205;p27"/>
          <p:cNvSpPr txBox="1"/>
          <p:nvPr>
            <p:ph idx="19" type="subTitle"/>
          </p:nvPr>
        </p:nvSpPr>
        <p:spPr>
          <a:xfrm>
            <a:off x="7297812" y="4721254"/>
            <a:ext cx="3806700" cy="5244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06" name="Google Shape;206;p27"/>
          <p:cNvSpPr txBox="1"/>
          <p:nvPr>
            <p:ph idx="20" type="subTitle"/>
          </p:nvPr>
        </p:nvSpPr>
        <p:spPr>
          <a:xfrm>
            <a:off x="7288448" y="5344867"/>
            <a:ext cx="3806700" cy="763500"/>
          </a:xfrm>
          <a:prstGeom prst="rect">
            <a:avLst/>
          </a:prstGeom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hasCustomPrompt="1" idx="21" type="title"/>
          </p:nvPr>
        </p:nvSpPr>
        <p:spPr>
          <a:xfrm>
            <a:off x="6395786" y="5149967"/>
            <a:ext cx="986100" cy="560700"/>
          </a:xfrm>
          <a:prstGeom prst="rect">
            <a:avLst/>
          </a:prstGeom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b="1" sz="4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4484800" y="2250805"/>
            <a:ext cx="32223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11" name="Google Shape;211;p28"/>
          <p:cNvSpPr txBox="1"/>
          <p:nvPr>
            <p:ph idx="2" type="subTitle"/>
          </p:nvPr>
        </p:nvSpPr>
        <p:spPr>
          <a:xfrm>
            <a:off x="4484800" y="2825359"/>
            <a:ext cx="3222300" cy="95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3" type="subTitle"/>
          </p:nvPr>
        </p:nvSpPr>
        <p:spPr>
          <a:xfrm>
            <a:off x="1706217" y="4727962"/>
            <a:ext cx="32223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13" name="Google Shape;213;p28"/>
          <p:cNvSpPr txBox="1"/>
          <p:nvPr>
            <p:ph idx="4" type="subTitle"/>
          </p:nvPr>
        </p:nvSpPr>
        <p:spPr>
          <a:xfrm>
            <a:off x="1706217" y="5302520"/>
            <a:ext cx="3222300" cy="95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5" type="subTitle"/>
          </p:nvPr>
        </p:nvSpPr>
        <p:spPr>
          <a:xfrm>
            <a:off x="7076983" y="4727962"/>
            <a:ext cx="34089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15" name="Google Shape;215;p28"/>
          <p:cNvSpPr txBox="1"/>
          <p:nvPr>
            <p:ph idx="6" type="subTitle"/>
          </p:nvPr>
        </p:nvSpPr>
        <p:spPr>
          <a:xfrm>
            <a:off x="7076983" y="5302521"/>
            <a:ext cx="3408900" cy="95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28"/>
          <p:cNvSpPr/>
          <p:nvPr/>
        </p:nvSpPr>
        <p:spPr>
          <a:xfrm>
            <a:off x="10189467" y="0"/>
            <a:ext cx="644700" cy="18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8"/>
          <p:cNvGrpSpPr/>
          <p:nvPr/>
        </p:nvGrpSpPr>
        <p:grpSpPr>
          <a:xfrm>
            <a:off x="1357678" y="-16"/>
            <a:ext cx="644784" cy="2814730"/>
            <a:chOff x="1668800" y="8050"/>
            <a:chExt cx="483600" cy="2111100"/>
          </a:xfrm>
        </p:grpSpPr>
        <p:sp>
          <p:nvSpPr>
            <p:cNvPr id="218" name="Google Shape;218;p28"/>
            <p:cNvSpPr/>
            <p:nvPr/>
          </p:nvSpPr>
          <p:spPr>
            <a:xfrm>
              <a:off x="1668800" y="8050"/>
              <a:ext cx="483600" cy="2111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 txBox="1"/>
            <p:nvPr/>
          </p:nvSpPr>
          <p:spPr>
            <a:xfrm rot="-5400000">
              <a:off x="1492252" y="1433618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-15%</a:t>
              </a:r>
              <a:endParaRPr sz="2100">
                <a:solidFill>
                  <a:schemeClr val="lt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220" name="Google Shape;220;p28"/>
            <p:cNvSpPr txBox="1"/>
            <p:nvPr/>
          </p:nvSpPr>
          <p:spPr>
            <a:xfrm rot="-5400000">
              <a:off x="1492252" y="501037"/>
              <a:ext cx="843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100">
                  <a:solidFill>
                    <a:schemeClr val="lt1"/>
                  </a:solidFill>
                  <a:latin typeface="Prompt ExtraBold"/>
                  <a:ea typeface="Prompt ExtraBold"/>
                  <a:cs typeface="Prompt ExtraBold"/>
                  <a:sym typeface="Prompt ExtraBold"/>
                </a:rPr>
                <a:t>-15%</a:t>
              </a:r>
              <a:endParaRPr sz="2100">
                <a:solidFill>
                  <a:schemeClr val="lt1"/>
                </a:solidFill>
                <a:latin typeface="Prompt ExtraBold"/>
                <a:ea typeface="Prompt ExtraBold"/>
                <a:cs typeface="Prompt ExtraBold"/>
                <a:sym typeface="Prompt ExtraBold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1446800" y="584416"/>
            <a:ext cx="9298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968300" y="2338954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24" name="Google Shape;224;p29"/>
          <p:cNvSpPr txBox="1"/>
          <p:nvPr>
            <p:ph idx="2" type="subTitle"/>
          </p:nvPr>
        </p:nvSpPr>
        <p:spPr>
          <a:xfrm>
            <a:off x="968300" y="2869705"/>
            <a:ext cx="22824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3" type="subTitle"/>
          </p:nvPr>
        </p:nvSpPr>
        <p:spPr>
          <a:xfrm>
            <a:off x="4954800" y="2338954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26" name="Google Shape;226;p29"/>
          <p:cNvSpPr txBox="1"/>
          <p:nvPr>
            <p:ph idx="4" type="subTitle"/>
          </p:nvPr>
        </p:nvSpPr>
        <p:spPr>
          <a:xfrm>
            <a:off x="4954800" y="2837458"/>
            <a:ext cx="22824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5" type="subTitle"/>
          </p:nvPr>
        </p:nvSpPr>
        <p:spPr>
          <a:xfrm>
            <a:off x="8941300" y="2338954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28" name="Google Shape;228;p29"/>
          <p:cNvSpPr txBox="1"/>
          <p:nvPr>
            <p:ph idx="6" type="subTitle"/>
          </p:nvPr>
        </p:nvSpPr>
        <p:spPr>
          <a:xfrm>
            <a:off x="8941300" y="2869705"/>
            <a:ext cx="2282400" cy="90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7" type="subTitle"/>
          </p:nvPr>
        </p:nvSpPr>
        <p:spPr>
          <a:xfrm>
            <a:off x="968300" y="4827591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30" name="Google Shape;230;p29"/>
          <p:cNvSpPr txBox="1"/>
          <p:nvPr>
            <p:ph idx="8" type="subTitle"/>
          </p:nvPr>
        </p:nvSpPr>
        <p:spPr>
          <a:xfrm>
            <a:off x="968300" y="5358342"/>
            <a:ext cx="2282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9" type="subTitle"/>
          </p:nvPr>
        </p:nvSpPr>
        <p:spPr>
          <a:xfrm>
            <a:off x="4954800" y="4827591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32" name="Google Shape;232;p29"/>
          <p:cNvSpPr txBox="1"/>
          <p:nvPr>
            <p:ph idx="13" type="subTitle"/>
          </p:nvPr>
        </p:nvSpPr>
        <p:spPr>
          <a:xfrm>
            <a:off x="4954800" y="5358342"/>
            <a:ext cx="2282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idx="14" type="subTitle"/>
          </p:nvPr>
        </p:nvSpPr>
        <p:spPr>
          <a:xfrm>
            <a:off x="8941300" y="4827591"/>
            <a:ext cx="22824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/>
            </a:lvl9pPr>
          </a:lstStyle>
          <a:p/>
        </p:txBody>
      </p:sp>
      <p:sp>
        <p:nvSpPr>
          <p:cNvPr id="234" name="Google Shape;234;p29"/>
          <p:cNvSpPr txBox="1"/>
          <p:nvPr>
            <p:ph idx="15" type="subTitle"/>
          </p:nvPr>
        </p:nvSpPr>
        <p:spPr>
          <a:xfrm>
            <a:off x="8941300" y="5358342"/>
            <a:ext cx="22824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hasCustomPrompt="1" type="title"/>
          </p:nvPr>
        </p:nvSpPr>
        <p:spPr>
          <a:xfrm>
            <a:off x="1781000" y="2493833"/>
            <a:ext cx="3207600" cy="781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1785576" y="3101094"/>
            <a:ext cx="3207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0"/>
          <p:cNvSpPr txBox="1"/>
          <p:nvPr>
            <p:ph hasCustomPrompt="1" idx="2" type="title"/>
          </p:nvPr>
        </p:nvSpPr>
        <p:spPr>
          <a:xfrm>
            <a:off x="7198734" y="2493471"/>
            <a:ext cx="3207600" cy="781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30"/>
          <p:cNvSpPr txBox="1"/>
          <p:nvPr>
            <p:ph idx="3" type="subTitle"/>
          </p:nvPr>
        </p:nvSpPr>
        <p:spPr>
          <a:xfrm>
            <a:off x="7203309" y="3101525"/>
            <a:ext cx="3207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hasCustomPrompt="1" idx="4" type="title"/>
          </p:nvPr>
        </p:nvSpPr>
        <p:spPr>
          <a:xfrm>
            <a:off x="4489917" y="4588545"/>
            <a:ext cx="3207600" cy="781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b="1"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30"/>
          <p:cNvSpPr txBox="1"/>
          <p:nvPr>
            <p:ph idx="5" type="subTitle"/>
          </p:nvPr>
        </p:nvSpPr>
        <p:spPr>
          <a:xfrm>
            <a:off x="4494492" y="5196600"/>
            <a:ext cx="3207600" cy="52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30"/>
          <p:cNvSpPr txBox="1"/>
          <p:nvPr>
            <p:ph idx="6"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968300" y="584416"/>
            <a:ext cx="4387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968300" y="3500700"/>
            <a:ext cx="5988300" cy="28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31"/>
          <p:cNvSpPr/>
          <p:nvPr/>
        </p:nvSpPr>
        <p:spPr>
          <a:xfrm>
            <a:off x="9031600" y="1348000"/>
            <a:ext cx="1997100" cy="551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6233056" y="522880"/>
            <a:ext cx="5376751" cy="2972971"/>
            <a:chOff x="4674909" y="392170"/>
            <a:chExt cx="4032664" cy="2229784"/>
          </a:xfrm>
        </p:grpSpPr>
        <p:sp>
          <p:nvSpPr>
            <p:cNvPr id="248" name="Google Shape;248;p31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0" name="Google Shape;250;p31"/>
            <p:cNvGrpSpPr/>
            <p:nvPr/>
          </p:nvGrpSpPr>
          <p:grpSpPr>
            <a:xfrm>
              <a:off x="4674909" y="392170"/>
              <a:ext cx="4032664" cy="2229784"/>
              <a:chOff x="4674909" y="392170"/>
              <a:chExt cx="4032664" cy="2229784"/>
            </a:xfrm>
          </p:grpSpPr>
          <p:sp>
            <p:nvSpPr>
              <p:cNvPr id="251" name="Google Shape;251;p31"/>
              <p:cNvSpPr txBox="1"/>
              <p:nvPr/>
            </p:nvSpPr>
            <p:spPr>
              <a:xfrm rot="-1586411">
                <a:off x="5575807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52" name="Google Shape;252;p31"/>
              <p:cNvSpPr txBox="1"/>
              <p:nvPr/>
            </p:nvSpPr>
            <p:spPr>
              <a:xfrm rot="-1586251">
                <a:off x="6467466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53" name="Google Shape;253;p31"/>
              <p:cNvSpPr txBox="1"/>
              <p:nvPr/>
            </p:nvSpPr>
            <p:spPr>
              <a:xfrm rot="-1586493">
                <a:off x="7569301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54" name="Google Shape;254;p31"/>
              <p:cNvSpPr txBox="1"/>
              <p:nvPr/>
            </p:nvSpPr>
            <p:spPr>
              <a:xfrm rot="-1586493">
                <a:off x="4690856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55" name="Google Shape;255;p31"/>
              <p:cNvSpPr txBox="1"/>
              <p:nvPr/>
            </p:nvSpPr>
            <p:spPr>
              <a:xfrm flipH="1" rot="1586411">
                <a:off x="6637030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56" name="Google Shape;256;p31"/>
              <p:cNvSpPr txBox="1"/>
              <p:nvPr/>
            </p:nvSpPr>
            <p:spPr>
              <a:xfrm flipH="1" rot="1586251">
                <a:off x="5709550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57" name="Google Shape;257;p31"/>
              <p:cNvSpPr txBox="1"/>
              <p:nvPr/>
            </p:nvSpPr>
            <p:spPr>
              <a:xfrm flipH="1" rot="1586493">
                <a:off x="4692774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58" name="Google Shape;258;p31"/>
              <p:cNvSpPr txBox="1"/>
              <p:nvPr/>
            </p:nvSpPr>
            <p:spPr>
              <a:xfrm flipH="1" rot="1586493">
                <a:off x="7571220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5364760" y="3429133"/>
            <a:ext cx="5951100" cy="198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700"/>
            </a:lvl1pPr>
          </a:lstStyle>
          <a:p/>
        </p:txBody>
      </p:sp>
      <p:sp>
        <p:nvSpPr>
          <p:cNvPr id="261" name="Google Shape;261;p32"/>
          <p:cNvSpPr txBox="1"/>
          <p:nvPr>
            <p:ph idx="2" type="subTitle"/>
          </p:nvPr>
        </p:nvSpPr>
        <p:spPr>
          <a:xfrm>
            <a:off x="5364766" y="5279533"/>
            <a:ext cx="5503500" cy="55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Prompt ExtraBold"/>
                <a:ea typeface="Prompt ExtraBold"/>
                <a:cs typeface="Prompt ExtraBold"/>
                <a:sym typeface="Prompt ExtraBold"/>
              </a:defRPr>
            </a:lvl9pPr>
          </a:lstStyle>
          <a:p/>
        </p:txBody>
      </p:sp>
      <p:sp>
        <p:nvSpPr>
          <p:cNvPr id="262" name="Google Shape;262;p32"/>
          <p:cNvSpPr/>
          <p:nvPr/>
        </p:nvSpPr>
        <p:spPr>
          <a:xfrm>
            <a:off x="0" y="1042667"/>
            <a:ext cx="6782700" cy="120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32"/>
          <p:cNvGrpSpPr/>
          <p:nvPr/>
        </p:nvGrpSpPr>
        <p:grpSpPr>
          <a:xfrm>
            <a:off x="4459456" y="155730"/>
            <a:ext cx="5376751" cy="2972971"/>
            <a:chOff x="4674909" y="392170"/>
            <a:chExt cx="4032664" cy="2229784"/>
          </a:xfrm>
        </p:grpSpPr>
        <p:sp>
          <p:nvSpPr>
            <p:cNvPr id="264" name="Google Shape;264;p32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Google Shape;266;p32"/>
            <p:cNvGrpSpPr/>
            <p:nvPr/>
          </p:nvGrpSpPr>
          <p:grpSpPr>
            <a:xfrm>
              <a:off x="4674909" y="392170"/>
              <a:ext cx="4032664" cy="2229784"/>
              <a:chOff x="4674909" y="392170"/>
              <a:chExt cx="4032664" cy="2229784"/>
            </a:xfrm>
          </p:grpSpPr>
          <p:sp>
            <p:nvSpPr>
              <p:cNvPr id="267" name="Google Shape;267;p32"/>
              <p:cNvSpPr txBox="1"/>
              <p:nvPr/>
            </p:nvSpPr>
            <p:spPr>
              <a:xfrm rot="-1586411">
                <a:off x="5575807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68" name="Google Shape;268;p32"/>
              <p:cNvSpPr txBox="1"/>
              <p:nvPr/>
            </p:nvSpPr>
            <p:spPr>
              <a:xfrm rot="-1586251">
                <a:off x="6467466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69" name="Google Shape;269;p32"/>
              <p:cNvSpPr txBox="1"/>
              <p:nvPr/>
            </p:nvSpPr>
            <p:spPr>
              <a:xfrm rot="-1586493">
                <a:off x="7569301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70" name="Google Shape;270;p32"/>
              <p:cNvSpPr txBox="1"/>
              <p:nvPr/>
            </p:nvSpPr>
            <p:spPr>
              <a:xfrm rot="-1586493">
                <a:off x="4690856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71" name="Google Shape;271;p32"/>
              <p:cNvSpPr txBox="1"/>
              <p:nvPr/>
            </p:nvSpPr>
            <p:spPr>
              <a:xfrm flipH="1" rot="1586411">
                <a:off x="6637030" y="1603052"/>
                <a:ext cx="1169645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72" name="Google Shape;272;p32"/>
              <p:cNvSpPr txBox="1"/>
              <p:nvPr/>
            </p:nvSpPr>
            <p:spPr>
              <a:xfrm flipH="1" rot="1586251">
                <a:off x="5709550" y="1150837"/>
                <a:ext cx="120546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273" name="Google Shape;273;p32"/>
              <p:cNvSpPr txBox="1"/>
              <p:nvPr/>
            </p:nvSpPr>
            <p:spPr>
              <a:xfrm flipH="1" rot="1586493">
                <a:off x="4692774" y="624100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274" name="Google Shape;274;p32"/>
              <p:cNvSpPr txBox="1"/>
              <p:nvPr/>
            </p:nvSpPr>
            <p:spPr>
              <a:xfrm flipH="1" rot="1586493">
                <a:off x="7571220" y="2055284"/>
                <a:ext cx="1120407" cy="334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1" type="subTitle"/>
          </p:nvPr>
        </p:nvSpPr>
        <p:spPr>
          <a:xfrm>
            <a:off x="5679619" y="2596750"/>
            <a:ext cx="2010000" cy="71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2" type="subTitle"/>
          </p:nvPr>
        </p:nvSpPr>
        <p:spPr>
          <a:xfrm>
            <a:off x="1850336" y="2360147"/>
            <a:ext cx="3123600" cy="11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3" type="subTitle"/>
          </p:nvPr>
        </p:nvSpPr>
        <p:spPr>
          <a:xfrm>
            <a:off x="5679619" y="4490700"/>
            <a:ext cx="2010000" cy="71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33"/>
          <p:cNvSpPr txBox="1"/>
          <p:nvPr>
            <p:ph idx="4" type="subTitle"/>
          </p:nvPr>
        </p:nvSpPr>
        <p:spPr>
          <a:xfrm>
            <a:off x="1850336" y="4254113"/>
            <a:ext cx="3123600" cy="119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415600" y="584416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34"/>
          <p:cNvSpPr txBox="1"/>
          <p:nvPr>
            <p:ph idx="1" type="subTitle"/>
          </p:nvPr>
        </p:nvSpPr>
        <p:spPr>
          <a:xfrm>
            <a:off x="1451961" y="2274733"/>
            <a:ext cx="3567900" cy="62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84" name="Google Shape;284;p34"/>
          <p:cNvSpPr txBox="1"/>
          <p:nvPr>
            <p:ph idx="2" type="subTitle"/>
          </p:nvPr>
        </p:nvSpPr>
        <p:spPr>
          <a:xfrm>
            <a:off x="1452000" y="2825567"/>
            <a:ext cx="35679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3" type="subTitle"/>
          </p:nvPr>
        </p:nvSpPr>
        <p:spPr>
          <a:xfrm>
            <a:off x="1451961" y="4862368"/>
            <a:ext cx="3567900" cy="62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86" name="Google Shape;286;p34"/>
          <p:cNvSpPr txBox="1"/>
          <p:nvPr>
            <p:ph idx="4" type="subTitle"/>
          </p:nvPr>
        </p:nvSpPr>
        <p:spPr>
          <a:xfrm>
            <a:off x="1451833" y="5413447"/>
            <a:ext cx="35679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" name="Google Shape;287;p34"/>
          <p:cNvSpPr txBox="1"/>
          <p:nvPr>
            <p:ph idx="5" type="subTitle"/>
          </p:nvPr>
        </p:nvSpPr>
        <p:spPr>
          <a:xfrm>
            <a:off x="7172074" y="2274733"/>
            <a:ext cx="3567900" cy="62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88" name="Google Shape;288;p34"/>
          <p:cNvSpPr txBox="1"/>
          <p:nvPr>
            <p:ph idx="6" type="subTitle"/>
          </p:nvPr>
        </p:nvSpPr>
        <p:spPr>
          <a:xfrm>
            <a:off x="7172064" y="2825567"/>
            <a:ext cx="35679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4"/>
          <p:cNvSpPr txBox="1"/>
          <p:nvPr>
            <p:ph idx="7" type="subTitle"/>
          </p:nvPr>
        </p:nvSpPr>
        <p:spPr>
          <a:xfrm>
            <a:off x="7172074" y="4862368"/>
            <a:ext cx="3567900" cy="62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500"/>
            </a:lvl9pPr>
          </a:lstStyle>
          <a:p/>
        </p:txBody>
      </p:sp>
      <p:sp>
        <p:nvSpPr>
          <p:cNvPr id="290" name="Google Shape;290;p34"/>
          <p:cNvSpPr txBox="1"/>
          <p:nvPr>
            <p:ph idx="8" type="subTitle"/>
          </p:nvPr>
        </p:nvSpPr>
        <p:spPr>
          <a:xfrm>
            <a:off x="7172069" y="5413447"/>
            <a:ext cx="3567900" cy="9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968300" y="557271"/>
            <a:ext cx="5990400" cy="138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0800"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108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108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108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108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108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108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108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10800"/>
            </a:lvl9pPr>
          </a:lstStyle>
          <a:p/>
        </p:txBody>
      </p:sp>
      <p:sp>
        <p:nvSpPr>
          <p:cNvPr id="295" name="Google Shape;295;p36"/>
          <p:cNvSpPr txBox="1"/>
          <p:nvPr>
            <p:ph idx="1" type="subTitle"/>
          </p:nvPr>
        </p:nvSpPr>
        <p:spPr>
          <a:xfrm>
            <a:off x="969755" y="2003172"/>
            <a:ext cx="5990400" cy="19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" name="Google Shape;296;p36"/>
          <p:cNvSpPr txBox="1"/>
          <p:nvPr/>
        </p:nvSpPr>
        <p:spPr>
          <a:xfrm>
            <a:off x="5008500" y="4850467"/>
            <a:ext cx="62151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-MX" sz="16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CREDITS:</a:t>
            </a:r>
            <a:r>
              <a:rPr lang="es-MX" sz="16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 This presentation template was created by </a:t>
            </a:r>
            <a:r>
              <a:rPr b="1" lang="es-MX" sz="16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MX" sz="16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including icons by </a:t>
            </a:r>
            <a:r>
              <a:rPr b="1" lang="es-MX" sz="16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MX" sz="16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and infographics &amp; images by </a:t>
            </a:r>
            <a:r>
              <a:rPr b="1" lang="es-MX" sz="1600">
                <a:solidFill>
                  <a:schemeClr val="dk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9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8624400" y="0"/>
            <a:ext cx="1519500" cy="382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6"/>
          <p:cNvGrpSpPr/>
          <p:nvPr/>
        </p:nvGrpSpPr>
        <p:grpSpPr>
          <a:xfrm>
            <a:off x="6756552" y="1462823"/>
            <a:ext cx="5069345" cy="2816778"/>
            <a:chOff x="4667228" y="392170"/>
            <a:chExt cx="4048027" cy="2249284"/>
          </a:xfrm>
        </p:grpSpPr>
        <p:sp>
          <p:nvSpPr>
            <p:cNvPr id="299" name="Google Shape;299;p36"/>
            <p:cNvSpPr/>
            <p:nvPr/>
          </p:nvSpPr>
          <p:spPr>
            <a:xfrm rot="-1586222">
              <a:off x="4535106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 flipH="1" rot="1586222">
              <a:off x="4524062" y="1352947"/>
              <a:ext cx="4323314" cy="3062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36"/>
            <p:cNvGrpSpPr/>
            <p:nvPr/>
          </p:nvGrpSpPr>
          <p:grpSpPr>
            <a:xfrm>
              <a:off x="4667228" y="392170"/>
              <a:ext cx="4048027" cy="2249284"/>
              <a:chOff x="4667228" y="392170"/>
              <a:chExt cx="4048027" cy="2249284"/>
            </a:xfrm>
          </p:grpSpPr>
          <p:sp>
            <p:nvSpPr>
              <p:cNvPr id="302" name="Google Shape;302;p36"/>
              <p:cNvSpPr txBox="1"/>
              <p:nvPr/>
            </p:nvSpPr>
            <p:spPr>
              <a:xfrm rot="-1586411">
                <a:off x="5580607" y="1601934"/>
                <a:ext cx="1169645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303" name="Google Shape;303;p36"/>
              <p:cNvSpPr txBox="1"/>
              <p:nvPr/>
            </p:nvSpPr>
            <p:spPr>
              <a:xfrm rot="-1586251">
                <a:off x="6472266" y="1149719"/>
                <a:ext cx="120546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304" name="Google Shape;304;p36"/>
              <p:cNvSpPr txBox="1"/>
              <p:nvPr/>
            </p:nvSpPr>
            <p:spPr>
              <a:xfrm rot="-1586493">
                <a:off x="7574101" y="622983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305" name="Google Shape;305;p36"/>
              <p:cNvSpPr txBox="1"/>
              <p:nvPr/>
            </p:nvSpPr>
            <p:spPr>
              <a:xfrm rot="-1586493">
                <a:off x="4695656" y="2054167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306" name="Google Shape;306;p36"/>
              <p:cNvSpPr txBox="1"/>
              <p:nvPr/>
            </p:nvSpPr>
            <p:spPr>
              <a:xfrm flipH="1" rot="1586411">
                <a:off x="6632230" y="1601934"/>
                <a:ext cx="1169645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307" name="Google Shape;307;p36"/>
              <p:cNvSpPr txBox="1"/>
              <p:nvPr/>
            </p:nvSpPr>
            <p:spPr>
              <a:xfrm flipH="1" rot="1586251">
                <a:off x="5704750" y="1149719"/>
                <a:ext cx="120546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  <p:sp>
            <p:nvSpPr>
              <p:cNvPr id="308" name="Google Shape;308;p36"/>
              <p:cNvSpPr txBox="1"/>
              <p:nvPr/>
            </p:nvSpPr>
            <p:spPr>
              <a:xfrm flipH="1" rot="1586493">
                <a:off x="4687974" y="622983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 ExtraBold"/>
                    <a:ea typeface="Prompt ExtraBold"/>
                    <a:cs typeface="Prompt ExtraBold"/>
                    <a:sym typeface="Prompt ExtraBold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 ExtraBold"/>
                  <a:ea typeface="Prompt ExtraBold"/>
                  <a:cs typeface="Prompt ExtraBold"/>
                  <a:sym typeface="Prompt ExtraBold"/>
                </a:endParaRPr>
              </a:p>
            </p:txBody>
          </p:sp>
          <p:sp>
            <p:nvSpPr>
              <p:cNvPr id="309" name="Google Shape;309;p36"/>
              <p:cNvSpPr txBox="1"/>
              <p:nvPr/>
            </p:nvSpPr>
            <p:spPr>
              <a:xfrm flipH="1" rot="1586493">
                <a:off x="7566420" y="2054167"/>
                <a:ext cx="1120407" cy="356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300">
                    <a:solidFill>
                      <a:schemeClr val="dk1"/>
                    </a:solidFill>
                    <a:latin typeface="Prompt"/>
                    <a:ea typeface="Prompt"/>
                    <a:cs typeface="Prompt"/>
                    <a:sym typeface="Prompt"/>
                  </a:rPr>
                  <a:t>BIG SALE</a:t>
                </a:r>
                <a:endParaRPr sz="1300">
                  <a:solidFill>
                    <a:schemeClr val="dk1"/>
                  </a:solidFill>
                  <a:latin typeface="Prompt"/>
                  <a:ea typeface="Prompt"/>
                  <a:cs typeface="Prompt"/>
                  <a:sym typeface="Promp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solidFill>
          <a:srgbClr val="4B22F4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2"/>
          <p:cNvPicPr preferRelativeResize="0"/>
          <p:nvPr/>
        </p:nvPicPr>
        <p:blipFill rotWithShape="1">
          <a:blip r:embed="rId2">
            <a:alphaModFix/>
          </a:blip>
          <a:srcRect b="0" l="999" r="989" t="0"/>
          <a:stretch/>
        </p:blipFill>
        <p:spPr>
          <a:xfrm>
            <a:off x="397433" y="5878267"/>
            <a:ext cx="2175466" cy="81580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>
            <p:ph type="title"/>
          </p:nvPr>
        </p:nvSpPr>
        <p:spPr>
          <a:xfrm>
            <a:off x="397433" y="2183000"/>
            <a:ext cx="7820100" cy="249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100"/>
              <a:buFont typeface="Proxima Nova"/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sz="3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1" name="Google Shape;321;p42"/>
          <p:cNvSpPr txBox="1"/>
          <p:nvPr>
            <p:ph idx="1" type="subTitle"/>
          </p:nvPr>
        </p:nvSpPr>
        <p:spPr>
          <a:xfrm>
            <a:off x="397433" y="1682767"/>
            <a:ext cx="6069600" cy="45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- Dark Mode">
  <p:cSld name="TITLE_1">
    <p:bg>
      <p:bgPr>
        <a:solidFill>
          <a:srgbClr val="181B3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397433" y="843667"/>
            <a:ext cx="7275900" cy="215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5900"/>
              <a:buNone/>
              <a:defRPr sz="5900">
                <a:solidFill>
                  <a:srgbClr val="0BD4C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D4C1"/>
              </a:buClr>
              <a:buSzPts val="3700"/>
              <a:buNone/>
              <a:defRPr sz="3700">
                <a:solidFill>
                  <a:srgbClr val="0BD4C1"/>
                </a:solidFill>
              </a:defRPr>
            </a:lvl9pPr>
          </a:lstStyle>
          <a:p/>
        </p:txBody>
      </p:sp>
      <p:sp>
        <p:nvSpPr>
          <p:cNvPr id="324" name="Google Shape;324;p43"/>
          <p:cNvSpPr txBox="1"/>
          <p:nvPr>
            <p:ph idx="1" type="subTitle"/>
          </p:nvPr>
        </p:nvSpPr>
        <p:spPr>
          <a:xfrm>
            <a:off x="397433" y="329267"/>
            <a:ext cx="7707900" cy="51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0BD4C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b="1">
                <a:solidFill>
                  <a:srgbClr val="0BD4C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b="1">
                <a:solidFill>
                  <a:srgbClr val="0BD4C1"/>
                </a:solidFill>
              </a:defRPr>
            </a:lvl9pPr>
          </a:lstStyle>
          <a:p/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2">
            <a:alphaModFix/>
          </a:blip>
          <a:srcRect b="0" l="999" r="989" t="0"/>
          <a:stretch/>
        </p:blipFill>
        <p:spPr>
          <a:xfrm>
            <a:off x="397433" y="5878267"/>
            <a:ext cx="2175466" cy="81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CFCFC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29" name="Google Shape;329;p44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330" name="Google Shape;33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Dark mode">
  <p:cSld name="TITLE_AND_BODY_1">
    <p:bg>
      <p:bgPr>
        <a:solidFill>
          <a:srgbClr val="FCFCFC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181B3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5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35" name="Google Shape;335;p45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336" name="Google Shape;336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0BD4C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2 Divisiones">
  <p:cSld name="TITLE_AND_BODY_1_1">
    <p:bg>
      <p:bgPr>
        <a:solidFill>
          <a:srgbClr val="FCFCFC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idx="1" type="body"/>
          </p:nvPr>
        </p:nvSpPr>
        <p:spPr>
          <a:xfrm>
            <a:off x="366200" y="3030100"/>
            <a:ext cx="45141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40" name="Google Shape;340;p46"/>
          <p:cNvSpPr txBox="1"/>
          <p:nvPr>
            <p:ph idx="2" type="body"/>
          </p:nvPr>
        </p:nvSpPr>
        <p:spPr>
          <a:xfrm>
            <a:off x="6299400" y="3030100"/>
            <a:ext cx="45141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cxnSp>
        <p:nvCxnSpPr>
          <p:cNvPr id="341" name="Google Shape;341;p46"/>
          <p:cNvCxnSpPr/>
          <p:nvPr/>
        </p:nvCxnSpPr>
        <p:spPr>
          <a:xfrm>
            <a:off x="5442367" y="2805767"/>
            <a:ext cx="0" cy="33072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6"/>
          <p:cNvSpPr txBox="1"/>
          <p:nvPr>
            <p:ph idx="3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43" name="Google Shape;343;p46"/>
          <p:cNvSpPr txBox="1"/>
          <p:nvPr>
            <p:ph idx="4" type="subTitle"/>
          </p:nvPr>
        </p:nvSpPr>
        <p:spPr>
          <a:xfrm>
            <a:off x="6299400" y="2187033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44" name="Google Shape;344;p46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6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346" name="Google Shape;34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2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3 Divisiones">
  <p:cSld name="TITLE_AND_BODY_1_1_1">
    <p:bg>
      <p:bgPr>
        <a:solidFill>
          <a:srgbClr val="FCFCFC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366200" y="3030100"/>
            <a:ext cx="34497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49" name="Google Shape;349;p47"/>
          <p:cNvSpPr txBox="1"/>
          <p:nvPr>
            <p:ph idx="2" type="body"/>
          </p:nvPr>
        </p:nvSpPr>
        <p:spPr>
          <a:xfrm>
            <a:off x="4262667" y="3030100"/>
            <a:ext cx="34497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50" name="Google Shape;350;p47"/>
          <p:cNvSpPr txBox="1"/>
          <p:nvPr>
            <p:ph idx="3" type="body"/>
          </p:nvPr>
        </p:nvSpPr>
        <p:spPr>
          <a:xfrm>
            <a:off x="8159133" y="3030100"/>
            <a:ext cx="3449700" cy="318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51" name="Google Shape;351;p47"/>
          <p:cNvSpPr txBox="1"/>
          <p:nvPr>
            <p:ph idx="4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52" name="Google Shape;352;p47"/>
          <p:cNvSpPr txBox="1"/>
          <p:nvPr>
            <p:ph idx="5" type="subTitle"/>
          </p:nvPr>
        </p:nvSpPr>
        <p:spPr>
          <a:xfrm>
            <a:off x="4262667" y="2183067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cxnSp>
        <p:nvCxnSpPr>
          <p:cNvPr id="353" name="Google Shape;353;p47"/>
          <p:cNvCxnSpPr/>
          <p:nvPr/>
        </p:nvCxnSpPr>
        <p:spPr>
          <a:xfrm>
            <a:off x="4023233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47"/>
          <p:cNvSpPr txBox="1"/>
          <p:nvPr>
            <p:ph idx="6" type="subTitle"/>
          </p:nvPr>
        </p:nvSpPr>
        <p:spPr>
          <a:xfrm>
            <a:off x="8159133" y="2183067"/>
            <a:ext cx="3222900" cy="43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cxnSp>
        <p:nvCxnSpPr>
          <p:cNvPr id="355" name="Google Shape;355;p47"/>
          <p:cNvCxnSpPr/>
          <p:nvPr/>
        </p:nvCxnSpPr>
        <p:spPr>
          <a:xfrm>
            <a:off x="7947200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47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2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397433" y="244933"/>
            <a:ext cx="7275900" cy="181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5900"/>
              <a:buNone/>
              <a:defRPr sz="5900">
                <a:solidFill>
                  <a:srgbClr val="FCFCF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 2 Dark mod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397433" y="244933"/>
            <a:ext cx="7275900" cy="181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 sz="5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CFCFC"/>
              </a:buClr>
              <a:buSzPts val="3700"/>
              <a:buNone/>
              <a:defRPr sz="3700">
                <a:solidFill>
                  <a:srgbClr val="FCFCF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 3 Grises 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397433" y="244933"/>
            <a:ext cx="7275900" cy="181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5900"/>
              <a:buNone/>
              <a:defRPr sz="5900">
                <a:solidFill>
                  <a:srgbClr val="4B22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3700"/>
              <a:buNone/>
              <a:defRPr sz="3700">
                <a:solidFill>
                  <a:srgbClr val="4B22F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ark mode">
  <p:cSld name="CUSTOM_1_1">
    <p:bg>
      <p:bgPr>
        <a:solidFill>
          <a:srgbClr val="181B3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type="title"/>
          </p:nvPr>
        </p:nvSpPr>
        <p:spPr>
          <a:xfrm>
            <a:off x="374467" y="150600"/>
            <a:ext cx="7956000" cy="101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0BD4C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0BD4C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367" name="Google Shape;367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CUSTOM_2">
    <p:bg>
      <p:bgPr>
        <a:solidFill>
          <a:srgbClr val="FCFCFC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2"/>
          <p:cNvSpPr txBox="1"/>
          <p:nvPr>
            <p:ph type="title"/>
          </p:nvPr>
        </p:nvSpPr>
        <p:spPr>
          <a:xfrm>
            <a:off x="374467" y="150600"/>
            <a:ext cx="7956000" cy="101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4B22F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415600" y="2549200"/>
            <a:ext cx="4761900" cy="1759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4B22F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6326967" y="833200"/>
            <a:ext cx="5438700" cy="552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Dark mode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type="title"/>
          </p:nvPr>
        </p:nvSpPr>
        <p:spPr>
          <a:xfrm>
            <a:off x="415600" y="2549200"/>
            <a:ext cx="4761900" cy="1759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4B22F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76" name="Google Shape;376;p54"/>
          <p:cNvSpPr txBox="1"/>
          <p:nvPr>
            <p:ph idx="1" type="body"/>
          </p:nvPr>
        </p:nvSpPr>
        <p:spPr>
          <a:xfrm>
            <a:off x="6326967" y="833200"/>
            <a:ext cx="5438700" cy="552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lphaLcPeriod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6">
    <p:bg>
      <p:bgPr>
        <a:solidFill>
          <a:srgbClr val="FCFCFC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mode">
  <p:cSld name="CUSTOM_9">
    <p:bg>
      <p:bgPr>
        <a:solidFill>
          <a:srgbClr val="181B32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2 Divisiones 1">
  <p:cSld name="TITLE_AND_BODY_1_1_2">
    <p:bg>
      <p:bgPr>
        <a:solidFill>
          <a:srgbClr val="FCFCFC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3662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82" name="Google Shape;382;p58"/>
          <p:cNvSpPr txBox="1"/>
          <p:nvPr>
            <p:ph idx="2" type="body"/>
          </p:nvPr>
        </p:nvSpPr>
        <p:spPr>
          <a:xfrm>
            <a:off x="62994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cxnSp>
        <p:nvCxnSpPr>
          <p:cNvPr id="383" name="Google Shape;383;p58"/>
          <p:cNvCxnSpPr/>
          <p:nvPr/>
        </p:nvCxnSpPr>
        <p:spPr>
          <a:xfrm>
            <a:off x="5442367" y="2805767"/>
            <a:ext cx="0" cy="33072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58"/>
          <p:cNvSpPr txBox="1"/>
          <p:nvPr>
            <p:ph idx="3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385" name="Google Shape;385;p58"/>
          <p:cNvSpPr txBox="1"/>
          <p:nvPr>
            <p:ph idx="4" type="subTitle"/>
          </p:nvPr>
        </p:nvSpPr>
        <p:spPr>
          <a:xfrm>
            <a:off x="6299400" y="2187033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386" name="Google Shape;386;p58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8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388" name="Google Shape;38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3 Divisiones 1">
  <p:cSld name="TITLE_AND_BODY_1_1_1_1">
    <p:bg>
      <p:bgPr>
        <a:solidFill>
          <a:srgbClr val="FCFCFC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366200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91" name="Google Shape;391;p59"/>
          <p:cNvSpPr txBox="1"/>
          <p:nvPr>
            <p:ph idx="2" type="body"/>
          </p:nvPr>
        </p:nvSpPr>
        <p:spPr>
          <a:xfrm>
            <a:off x="4262667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92" name="Google Shape;392;p59"/>
          <p:cNvSpPr txBox="1"/>
          <p:nvPr>
            <p:ph idx="3" type="body"/>
          </p:nvPr>
        </p:nvSpPr>
        <p:spPr>
          <a:xfrm>
            <a:off x="8159133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393" name="Google Shape;393;p59"/>
          <p:cNvSpPr txBox="1"/>
          <p:nvPr>
            <p:ph idx="4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394" name="Google Shape;394;p59"/>
          <p:cNvSpPr txBox="1"/>
          <p:nvPr>
            <p:ph idx="5" type="subTitle"/>
          </p:nvPr>
        </p:nvSpPr>
        <p:spPr>
          <a:xfrm>
            <a:off x="4262667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95" name="Google Shape;395;p59"/>
          <p:cNvCxnSpPr/>
          <p:nvPr/>
        </p:nvCxnSpPr>
        <p:spPr>
          <a:xfrm>
            <a:off x="4023233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p59"/>
          <p:cNvSpPr txBox="1"/>
          <p:nvPr>
            <p:ph idx="6" type="subTitle"/>
          </p:nvPr>
        </p:nvSpPr>
        <p:spPr>
          <a:xfrm>
            <a:off x="8159133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97" name="Google Shape;397;p59"/>
          <p:cNvCxnSpPr/>
          <p:nvPr/>
        </p:nvCxnSpPr>
        <p:spPr>
          <a:xfrm>
            <a:off x="7947200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p59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9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2">
    <p:bg>
      <p:bgPr>
        <a:solidFill>
          <a:srgbClr val="FCFCFC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0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04" name="Google Shape;404;p60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405" name="Google Shape;40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2 Divisiones 2">
  <p:cSld name="TITLE_AND_BODY_1_1_3">
    <p:bg>
      <p:bgPr>
        <a:solidFill>
          <a:srgbClr val="FCFCFC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3662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09" name="Google Shape;409;p61"/>
          <p:cNvSpPr txBox="1"/>
          <p:nvPr>
            <p:ph idx="2" type="body"/>
          </p:nvPr>
        </p:nvSpPr>
        <p:spPr>
          <a:xfrm>
            <a:off x="62994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cxnSp>
        <p:nvCxnSpPr>
          <p:cNvPr id="410" name="Google Shape;410;p61"/>
          <p:cNvCxnSpPr/>
          <p:nvPr/>
        </p:nvCxnSpPr>
        <p:spPr>
          <a:xfrm>
            <a:off x="5442367" y="2805767"/>
            <a:ext cx="0" cy="33072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61"/>
          <p:cNvSpPr txBox="1"/>
          <p:nvPr>
            <p:ph idx="3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12" name="Google Shape;412;p61"/>
          <p:cNvSpPr txBox="1"/>
          <p:nvPr>
            <p:ph idx="4" type="subTitle"/>
          </p:nvPr>
        </p:nvSpPr>
        <p:spPr>
          <a:xfrm>
            <a:off x="6299400" y="2187033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13" name="Google Shape;413;p61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1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415" name="Google Shape;41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bg>
      <p:bgPr>
        <a:solidFill>
          <a:srgbClr val="FCFCFC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2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19" name="Google Shape;419;p62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420" name="Google Shape;42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2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bg>
      <p:bgPr>
        <a:solidFill>
          <a:srgbClr val="FCFCFC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3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25" name="Google Shape;425;p63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426" name="Google Shape;42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3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2 Divisiones 3">
  <p:cSld name="TITLE_AND_BODY_1_1_4">
    <p:bg>
      <p:bgPr>
        <a:solidFill>
          <a:srgbClr val="FCFCFC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/>
          <p:nvPr>
            <p:ph idx="1" type="body"/>
          </p:nvPr>
        </p:nvSpPr>
        <p:spPr>
          <a:xfrm>
            <a:off x="3662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30" name="Google Shape;430;p64"/>
          <p:cNvSpPr txBox="1"/>
          <p:nvPr>
            <p:ph idx="2" type="body"/>
          </p:nvPr>
        </p:nvSpPr>
        <p:spPr>
          <a:xfrm>
            <a:off x="6299400" y="3030100"/>
            <a:ext cx="45141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cxnSp>
        <p:nvCxnSpPr>
          <p:cNvPr id="431" name="Google Shape;431;p64"/>
          <p:cNvCxnSpPr/>
          <p:nvPr/>
        </p:nvCxnSpPr>
        <p:spPr>
          <a:xfrm>
            <a:off x="5442367" y="2805767"/>
            <a:ext cx="0" cy="33072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2" name="Google Shape;432;p64"/>
          <p:cNvSpPr txBox="1"/>
          <p:nvPr>
            <p:ph idx="3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33" name="Google Shape;433;p64"/>
          <p:cNvSpPr txBox="1"/>
          <p:nvPr>
            <p:ph idx="4" type="subTitle"/>
          </p:nvPr>
        </p:nvSpPr>
        <p:spPr>
          <a:xfrm>
            <a:off x="6299400" y="2187033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34" name="Google Shape;434;p64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4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436" name="Google Shape;43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3 Divisiones 2">
  <p:cSld name="TITLE_AND_BODY_1_1_1_2">
    <p:bg>
      <p:bgPr>
        <a:solidFill>
          <a:srgbClr val="FCFCFC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idx="1" type="body"/>
          </p:nvPr>
        </p:nvSpPr>
        <p:spPr>
          <a:xfrm>
            <a:off x="366200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39" name="Google Shape;439;p65"/>
          <p:cNvSpPr txBox="1"/>
          <p:nvPr>
            <p:ph idx="2" type="body"/>
          </p:nvPr>
        </p:nvSpPr>
        <p:spPr>
          <a:xfrm>
            <a:off x="4262667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40" name="Google Shape;440;p65"/>
          <p:cNvSpPr txBox="1"/>
          <p:nvPr>
            <p:ph idx="3" type="body"/>
          </p:nvPr>
        </p:nvSpPr>
        <p:spPr>
          <a:xfrm>
            <a:off x="8159133" y="3030100"/>
            <a:ext cx="34497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sp>
        <p:nvSpPr>
          <p:cNvPr id="441" name="Google Shape;441;p65"/>
          <p:cNvSpPr txBox="1"/>
          <p:nvPr>
            <p:ph idx="4" type="subTitle"/>
          </p:nvPr>
        </p:nvSpPr>
        <p:spPr>
          <a:xfrm>
            <a:off x="366200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42" name="Google Shape;442;p65"/>
          <p:cNvSpPr txBox="1"/>
          <p:nvPr>
            <p:ph idx="5" type="subTitle"/>
          </p:nvPr>
        </p:nvSpPr>
        <p:spPr>
          <a:xfrm>
            <a:off x="4262667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443" name="Google Shape;443;p65"/>
          <p:cNvCxnSpPr/>
          <p:nvPr/>
        </p:nvCxnSpPr>
        <p:spPr>
          <a:xfrm>
            <a:off x="4023233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65"/>
          <p:cNvSpPr txBox="1"/>
          <p:nvPr>
            <p:ph idx="6" type="subTitle"/>
          </p:nvPr>
        </p:nvSpPr>
        <p:spPr>
          <a:xfrm>
            <a:off x="8159133" y="2183067"/>
            <a:ext cx="3222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445" name="Google Shape;445;p65"/>
          <p:cNvCxnSpPr/>
          <p:nvPr/>
        </p:nvCxnSpPr>
        <p:spPr>
          <a:xfrm>
            <a:off x="7947200" y="3178200"/>
            <a:ext cx="0" cy="3113100"/>
          </a:xfrm>
          <a:prstGeom prst="straightConnector1">
            <a:avLst/>
          </a:prstGeom>
          <a:noFill/>
          <a:ln cap="flat" cmpd="sng" w="9525">
            <a:solidFill>
              <a:srgbClr val="DA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65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5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3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5">
    <p:bg>
      <p:bgPr>
        <a:solidFill>
          <a:srgbClr val="FCFCFC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/>
          <p:nvPr/>
        </p:nvSpPr>
        <p:spPr>
          <a:xfrm>
            <a:off x="0" y="0"/>
            <a:ext cx="12192000" cy="1053900"/>
          </a:xfrm>
          <a:prstGeom prst="rect">
            <a:avLst/>
          </a:prstGeom>
          <a:solidFill>
            <a:srgbClr val="4B22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6"/>
          <p:cNvSpPr txBox="1"/>
          <p:nvPr>
            <p:ph idx="1" type="subTitle"/>
          </p:nvPr>
        </p:nvSpPr>
        <p:spPr>
          <a:xfrm>
            <a:off x="366200" y="1928100"/>
            <a:ext cx="54033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rgbClr val="4B22F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None/>
              <a:defRPr/>
            </a:lvl9pPr>
          </a:lstStyle>
          <a:p/>
        </p:txBody>
      </p:sp>
      <p:sp>
        <p:nvSpPr>
          <p:cNvPr id="452" name="Google Shape;452;p66"/>
          <p:cNvSpPr txBox="1"/>
          <p:nvPr>
            <p:ph idx="2" type="body"/>
          </p:nvPr>
        </p:nvSpPr>
        <p:spPr>
          <a:xfrm>
            <a:off x="366200" y="2742133"/>
            <a:ext cx="54033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B22F4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B22F4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3CAD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●"/>
              <a:defRPr sz="1600">
                <a:solidFill>
                  <a:srgbClr val="181B32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81B32"/>
              </a:buClr>
              <a:buSzPts val="1600"/>
              <a:buChar char="○"/>
              <a:defRPr sz="1600">
                <a:solidFill>
                  <a:srgbClr val="181B32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181B32"/>
              </a:buClr>
              <a:buSzPts val="1600"/>
              <a:buChar char="■"/>
              <a:defRPr sz="1600">
                <a:solidFill>
                  <a:srgbClr val="181B32"/>
                </a:solidFill>
              </a:defRPr>
            </a:lvl9pPr>
          </a:lstStyle>
          <a:p/>
        </p:txBody>
      </p:sp>
      <p:pic>
        <p:nvPicPr>
          <p:cNvPr id="453" name="Google Shape;45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833" y="230832"/>
            <a:ext cx="5492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6"/>
          <p:cNvSpPr txBox="1"/>
          <p:nvPr>
            <p:ph type="title"/>
          </p:nvPr>
        </p:nvSpPr>
        <p:spPr>
          <a:xfrm>
            <a:off x="374467" y="127367"/>
            <a:ext cx="7956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100"/>
              <a:buNone/>
              <a:defRPr b="1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968300" y="588467"/>
            <a:ext cx="10255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Prompt ExtraBold"/>
              <a:buNone/>
              <a:defRPr sz="4300">
                <a:solidFill>
                  <a:schemeClr val="dk1"/>
                </a:solidFill>
                <a:latin typeface="Prompt ExtraBold"/>
                <a:ea typeface="Prompt ExtraBold"/>
                <a:cs typeface="Prompt ExtraBold"/>
                <a:sym typeface="Prompt ExtraBold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●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1pPr>
            <a:lvl2pPr indent="-3619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○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2pPr>
            <a:lvl3pPr indent="-3619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■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3pPr>
            <a:lvl4pPr indent="-3619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●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4pPr>
            <a:lvl5pPr indent="-3619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○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5pPr>
            <a:lvl6pPr indent="-3619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■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6pPr>
            <a:lvl7pPr indent="-3619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●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7pPr>
            <a:lvl8pPr indent="-3619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○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8pPr>
            <a:lvl9pPr indent="-3619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ind Vadodara"/>
              <a:buChar char="■"/>
              <a:defRPr sz="21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CFCFC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100"/>
              <a:buFont typeface="Proxima Nova"/>
              <a:buNone/>
              <a:defRPr b="1" sz="7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○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Font typeface="Nunito"/>
              <a:buChar char="■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17" name="Google Shape;317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30.jpg"/><Relationship Id="rId5" Type="http://schemas.openxmlformats.org/officeDocument/2006/relationships/image" Target="../media/image3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40.gif"/><Relationship Id="rId7" Type="http://schemas.openxmlformats.org/officeDocument/2006/relationships/image" Target="../media/image3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30.jpg"/><Relationship Id="rId5" Type="http://schemas.openxmlformats.org/officeDocument/2006/relationships/image" Target="../media/image4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30.jpg"/><Relationship Id="rId5" Type="http://schemas.openxmlformats.org/officeDocument/2006/relationships/image" Target="../media/image4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7"/>
          <p:cNvPicPr preferRelativeResize="0"/>
          <p:nvPr/>
        </p:nvPicPr>
        <p:blipFill rotWithShape="1">
          <a:blip r:embed="rId3">
            <a:alphaModFix amt="28000"/>
          </a:blip>
          <a:srcRect b="16945" l="5907" r="5916" t="169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7"/>
          <p:cNvPicPr preferRelativeResize="0"/>
          <p:nvPr/>
        </p:nvPicPr>
        <p:blipFill rotWithShape="1">
          <a:blip r:embed="rId4">
            <a:alphaModFix amt="51000"/>
          </a:blip>
          <a:srcRect b="48607" l="5825" r="23642" t="30649"/>
          <a:stretch/>
        </p:blipFill>
        <p:spPr>
          <a:xfrm rot="10799979">
            <a:off x="2744331" y="2994382"/>
            <a:ext cx="6603515" cy="108278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7"/>
          <p:cNvSpPr/>
          <p:nvPr/>
        </p:nvSpPr>
        <p:spPr>
          <a:xfrm>
            <a:off x="2712350" y="1849163"/>
            <a:ext cx="1642500" cy="11244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7"/>
          <p:cNvSpPr/>
          <p:nvPr/>
        </p:nvSpPr>
        <p:spPr>
          <a:xfrm>
            <a:off x="2712338" y="2973563"/>
            <a:ext cx="6667500" cy="11244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/>
        </p:nvSpPr>
        <p:spPr>
          <a:xfrm>
            <a:off x="2232350" y="3642963"/>
            <a:ext cx="7627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>
                <a:solidFill>
                  <a:srgbClr val="4B22F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Pandas Dataframes</a:t>
            </a:r>
            <a:endParaRPr sz="4800">
              <a:solidFill>
                <a:srgbClr val="4B22F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241F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64" name="Google Shape;464;p67"/>
          <p:cNvSpPr txBox="1"/>
          <p:nvPr/>
        </p:nvSpPr>
        <p:spPr>
          <a:xfrm>
            <a:off x="2861975" y="1991642"/>
            <a:ext cx="294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600">
                <a:solidFill>
                  <a:srgbClr val="4241F5"/>
                </a:solidFill>
                <a:latin typeface="Poppins Black"/>
                <a:ea typeface="Poppins Black"/>
                <a:cs typeface="Poppins Black"/>
                <a:sym typeface="Poppins Black"/>
              </a:rPr>
              <a:t>01.</a:t>
            </a:r>
            <a:endParaRPr sz="6600">
              <a:solidFill>
                <a:srgbClr val="4241F5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65" name="Google Shape;465;p67"/>
          <p:cNvSpPr/>
          <p:nvPr/>
        </p:nvSpPr>
        <p:spPr>
          <a:xfrm flipH="1">
            <a:off x="4354800" y="4362800"/>
            <a:ext cx="5081100" cy="546300"/>
          </a:xfrm>
          <a:prstGeom prst="roundRect">
            <a:avLst>
              <a:gd fmla="val 50000" name="adj"/>
            </a:avLst>
          </a:prstGeom>
          <a:solidFill>
            <a:srgbClr val="4B2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6" name="Google Shape;466;p67"/>
          <p:cNvSpPr txBox="1"/>
          <p:nvPr/>
        </p:nvSpPr>
        <p:spPr>
          <a:xfrm>
            <a:off x="5092550" y="4490913"/>
            <a:ext cx="4767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ABC de Jupyter Notebook y Anaconda</a:t>
            </a:r>
            <a:endParaRPr sz="1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67" name="Google Shape;46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3888883" y="3976976"/>
            <a:ext cx="1060263" cy="1060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7"/>
          <p:cNvGrpSpPr/>
          <p:nvPr/>
        </p:nvGrpSpPr>
        <p:grpSpPr>
          <a:xfrm>
            <a:off x="4059949" y="2091390"/>
            <a:ext cx="1374240" cy="257090"/>
            <a:chOff x="3667675" y="3227975"/>
            <a:chExt cx="1117450" cy="209050"/>
          </a:xfrm>
        </p:grpSpPr>
        <p:sp>
          <p:nvSpPr>
            <p:cNvPr id="469" name="Google Shape;469;p67"/>
            <p:cNvSpPr/>
            <p:nvPr/>
          </p:nvSpPr>
          <p:spPr>
            <a:xfrm>
              <a:off x="3677625" y="3238075"/>
              <a:ext cx="81550" cy="81525"/>
            </a:xfrm>
            <a:custGeom>
              <a:rect b="b" l="l" r="r" t="t"/>
              <a:pathLst>
                <a:path extrusionOk="0" h="3261" w="3262">
                  <a:moveTo>
                    <a:pt x="1630" y="0"/>
                  </a:moveTo>
                  <a:cubicBezTo>
                    <a:pt x="732" y="0"/>
                    <a:pt x="0" y="731"/>
                    <a:pt x="0" y="1630"/>
                  </a:cubicBezTo>
                  <a:cubicBezTo>
                    <a:pt x="0" y="2530"/>
                    <a:pt x="732" y="3260"/>
                    <a:pt x="1630" y="3260"/>
                  </a:cubicBezTo>
                  <a:cubicBezTo>
                    <a:pt x="2530" y="3260"/>
                    <a:pt x="3261" y="2530"/>
                    <a:pt x="3261" y="1630"/>
                  </a:cubicBezTo>
                  <a:cubicBezTo>
                    <a:pt x="3261" y="732"/>
                    <a:pt x="2530" y="0"/>
                    <a:pt x="16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7"/>
            <p:cNvSpPr/>
            <p:nvPr/>
          </p:nvSpPr>
          <p:spPr>
            <a:xfrm>
              <a:off x="3739475" y="3237975"/>
              <a:ext cx="973725" cy="189075"/>
            </a:xfrm>
            <a:custGeom>
              <a:rect b="b" l="l" r="r" t="t"/>
              <a:pathLst>
                <a:path extrusionOk="0" h="7563" w="38949">
                  <a:moveTo>
                    <a:pt x="12705" y="0"/>
                  </a:moveTo>
                  <a:cubicBezTo>
                    <a:pt x="10220" y="0"/>
                    <a:pt x="8959" y="1602"/>
                    <a:pt x="8038" y="2773"/>
                  </a:cubicBezTo>
                  <a:cubicBezTo>
                    <a:pt x="7226" y="3804"/>
                    <a:pt x="6798" y="4300"/>
                    <a:pt x="5936" y="4300"/>
                  </a:cubicBezTo>
                  <a:cubicBezTo>
                    <a:pt x="5074" y="4300"/>
                    <a:pt x="4645" y="3804"/>
                    <a:pt x="3834" y="2773"/>
                  </a:cubicBezTo>
                  <a:cubicBezTo>
                    <a:pt x="3108" y="1850"/>
                    <a:pt x="2169" y="660"/>
                    <a:pt x="587" y="197"/>
                  </a:cubicBezTo>
                  <a:lnTo>
                    <a:pt x="587" y="197"/>
                  </a:lnTo>
                  <a:cubicBezTo>
                    <a:pt x="956" y="564"/>
                    <a:pt x="1186" y="1073"/>
                    <a:pt x="1186" y="1634"/>
                  </a:cubicBezTo>
                  <a:cubicBezTo>
                    <a:pt x="1186" y="2452"/>
                    <a:pt x="699" y="3157"/>
                    <a:pt x="1" y="3478"/>
                  </a:cubicBezTo>
                  <a:cubicBezTo>
                    <a:pt x="406" y="3715"/>
                    <a:pt x="763" y="4149"/>
                    <a:pt x="1269" y="4791"/>
                  </a:cubicBezTo>
                  <a:cubicBezTo>
                    <a:pt x="2190" y="5962"/>
                    <a:pt x="3452" y="7563"/>
                    <a:pt x="5936" y="7563"/>
                  </a:cubicBezTo>
                  <a:cubicBezTo>
                    <a:pt x="8420" y="7563"/>
                    <a:pt x="9682" y="5962"/>
                    <a:pt x="10603" y="4791"/>
                  </a:cubicBezTo>
                  <a:cubicBezTo>
                    <a:pt x="11415" y="3760"/>
                    <a:pt x="11843" y="3264"/>
                    <a:pt x="12705" y="3264"/>
                  </a:cubicBezTo>
                  <a:cubicBezTo>
                    <a:pt x="13566" y="3264"/>
                    <a:pt x="13995" y="3760"/>
                    <a:pt x="14808" y="4791"/>
                  </a:cubicBezTo>
                  <a:cubicBezTo>
                    <a:pt x="15728" y="5962"/>
                    <a:pt x="16990" y="7563"/>
                    <a:pt x="19474" y="7563"/>
                  </a:cubicBezTo>
                  <a:cubicBezTo>
                    <a:pt x="21958" y="7563"/>
                    <a:pt x="23220" y="5962"/>
                    <a:pt x="24141" y="4791"/>
                  </a:cubicBezTo>
                  <a:cubicBezTo>
                    <a:pt x="24953" y="3760"/>
                    <a:pt x="25382" y="3264"/>
                    <a:pt x="26243" y="3264"/>
                  </a:cubicBezTo>
                  <a:cubicBezTo>
                    <a:pt x="27105" y="3264"/>
                    <a:pt x="27534" y="3760"/>
                    <a:pt x="28346" y="4791"/>
                  </a:cubicBezTo>
                  <a:cubicBezTo>
                    <a:pt x="29267" y="5962"/>
                    <a:pt x="30528" y="7563"/>
                    <a:pt x="33013" y="7563"/>
                  </a:cubicBezTo>
                  <a:cubicBezTo>
                    <a:pt x="35498" y="7563"/>
                    <a:pt x="36759" y="5962"/>
                    <a:pt x="37680" y="4791"/>
                  </a:cubicBezTo>
                  <a:cubicBezTo>
                    <a:pt x="38186" y="4149"/>
                    <a:pt x="38543" y="3715"/>
                    <a:pt x="38949" y="3478"/>
                  </a:cubicBezTo>
                  <a:cubicBezTo>
                    <a:pt x="38250" y="3157"/>
                    <a:pt x="37764" y="2451"/>
                    <a:pt x="37764" y="1632"/>
                  </a:cubicBezTo>
                  <a:cubicBezTo>
                    <a:pt x="37764" y="1073"/>
                    <a:pt x="37990" y="566"/>
                    <a:pt x="38357" y="199"/>
                  </a:cubicBezTo>
                  <a:lnTo>
                    <a:pt x="38357" y="199"/>
                  </a:lnTo>
                  <a:cubicBezTo>
                    <a:pt x="36778" y="662"/>
                    <a:pt x="35841" y="1851"/>
                    <a:pt x="35115" y="2773"/>
                  </a:cubicBezTo>
                  <a:cubicBezTo>
                    <a:pt x="34304" y="3804"/>
                    <a:pt x="33875" y="4300"/>
                    <a:pt x="33013" y="4300"/>
                  </a:cubicBezTo>
                  <a:cubicBezTo>
                    <a:pt x="32152" y="4300"/>
                    <a:pt x="31723" y="3804"/>
                    <a:pt x="30910" y="2773"/>
                  </a:cubicBezTo>
                  <a:cubicBezTo>
                    <a:pt x="29990" y="1602"/>
                    <a:pt x="28728" y="0"/>
                    <a:pt x="26243" y="0"/>
                  </a:cubicBezTo>
                  <a:cubicBezTo>
                    <a:pt x="23759" y="0"/>
                    <a:pt x="22498" y="1602"/>
                    <a:pt x="21576" y="2773"/>
                  </a:cubicBezTo>
                  <a:cubicBezTo>
                    <a:pt x="20765" y="3804"/>
                    <a:pt x="20336" y="4300"/>
                    <a:pt x="19474" y="4300"/>
                  </a:cubicBezTo>
                  <a:cubicBezTo>
                    <a:pt x="18612" y="4300"/>
                    <a:pt x="18183" y="3804"/>
                    <a:pt x="17372" y="2773"/>
                  </a:cubicBezTo>
                  <a:cubicBezTo>
                    <a:pt x="16450" y="1602"/>
                    <a:pt x="15190" y="0"/>
                    <a:pt x="1270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7"/>
            <p:cNvSpPr/>
            <p:nvPr/>
          </p:nvSpPr>
          <p:spPr>
            <a:xfrm>
              <a:off x="4693475" y="3237950"/>
              <a:ext cx="81700" cy="81675"/>
            </a:xfrm>
            <a:custGeom>
              <a:rect b="b" l="l" r="r" t="t"/>
              <a:pathLst>
                <a:path extrusionOk="0" h="3267" w="3268">
                  <a:moveTo>
                    <a:pt x="1635" y="0"/>
                  </a:moveTo>
                  <a:cubicBezTo>
                    <a:pt x="1631" y="1"/>
                    <a:pt x="1627" y="1"/>
                    <a:pt x="1622" y="1"/>
                  </a:cubicBezTo>
                  <a:cubicBezTo>
                    <a:pt x="1615" y="1"/>
                    <a:pt x="1607" y="2"/>
                    <a:pt x="1600" y="2"/>
                  </a:cubicBezTo>
                  <a:cubicBezTo>
                    <a:pt x="715" y="20"/>
                    <a:pt x="1" y="744"/>
                    <a:pt x="1" y="1633"/>
                  </a:cubicBezTo>
                  <a:cubicBezTo>
                    <a:pt x="1" y="2534"/>
                    <a:pt x="733" y="3266"/>
                    <a:pt x="1634" y="3266"/>
                  </a:cubicBezTo>
                  <a:cubicBezTo>
                    <a:pt x="2534" y="3266"/>
                    <a:pt x="3267" y="2534"/>
                    <a:pt x="3267" y="1633"/>
                  </a:cubicBezTo>
                  <a:cubicBezTo>
                    <a:pt x="3267" y="733"/>
                    <a:pt x="2534" y="1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7"/>
            <p:cNvSpPr/>
            <p:nvPr/>
          </p:nvSpPr>
          <p:spPr>
            <a:xfrm>
              <a:off x="3718575" y="3319575"/>
              <a:ext cx="1015325" cy="117450"/>
            </a:xfrm>
            <a:custGeom>
              <a:rect b="b" l="l" r="r" t="t"/>
              <a:pathLst>
                <a:path extrusionOk="0" h="4698" w="40613">
                  <a:moveTo>
                    <a:pt x="13541" y="0"/>
                  </a:moveTo>
                  <a:cubicBezTo>
                    <a:pt x="12679" y="0"/>
                    <a:pt x="12250" y="496"/>
                    <a:pt x="11439" y="1527"/>
                  </a:cubicBezTo>
                  <a:cubicBezTo>
                    <a:pt x="10518" y="2698"/>
                    <a:pt x="9256" y="4299"/>
                    <a:pt x="6772" y="4299"/>
                  </a:cubicBezTo>
                  <a:cubicBezTo>
                    <a:pt x="4287" y="4299"/>
                    <a:pt x="3026" y="2698"/>
                    <a:pt x="2105" y="1527"/>
                  </a:cubicBezTo>
                  <a:cubicBezTo>
                    <a:pt x="1599" y="885"/>
                    <a:pt x="1242" y="451"/>
                    <a:pt x="837" y="214"/>
                  </a:cubicBezTo>
                  <a:cubicBezTo>
                    <a:pt x="582" y="331"/>
                    <a:pt x="298" y="397"/>
                    <a:pt x="1" y="399"/>
                  </a:cubicBezTo>
                  <a:lnTo>
                    <a:pt x="2" y="399"/>
                  </a:lnTo>
                  <a:cubicBezTo>
                    <a:pt x="626" y="399"/>
                    <a:pt x="927" y="675"/>
                    <a:pt x="1792" y="1774"/>
                  </a:cubicBezTo>
                  <a:cubicBezTo>
                    <a:pt x="2763" y="3008"/>
                    <a:pt x="4093" y="4697"/>
                    <a:pt x="6772" y="4697"/>
                  </a:cubicBezTo>
                  <a:cubicBezTo>
                    <a:pt x="9450" y="4697"/>
                    <a:pt x="10780" y="3008"/>
                    <a:pt x="11751" y="1774"/>
                  </a:cubicBezTo>
                  <a:cubicBezTo>
                    <a:pt x="12616" y="675"/>
                    <a:pt x="12917" y="399"/>
                    <a:pt x="13541" y="399"/>
                  </a:cubicBezTo>
                  <a:cubicBezTo>
                    <a:pt x="14164" y="399"/>
                    <a:pt x="14465" y="675"/>
                    <a:pt x="15330" y="1774"/>
                  </a:cubicBezTo>
                  <a:cubicBezTo>
                    <a:pt x="16302" y="3008"/>
                    <a:pt x="17633" y="4697"/>
                    <a:pt x="20310" y="4697"/>
                  </a:cubicBezTo>
                  <a:cubicBezTo>
                    <a:pt x="22988" y="4697"/>
                    <a:pt x="24318" y="3008"/>
                    <a:pt x="25290" y="1774"/>
                  </a:cubicBezTo>
                  <a:cubicBezTo>
                    <a:pt x="26154" y="675"/>
                    <a:pt x="26456" y="399"/>
                    <a:pt x="27079" y="399"/>
                  </a:cubicBezTo>
                  <a:cubicBezTo>
                    <a:pt x="27702" y="399"/>
                    <a:pt x="28004" y="675"/>
                    <a:pt x="28870" y="1774"/>
                  </a:cubicBezTo>
                  <a:cubicBezTo>
                    <a:pt x="29840" y="3008"/>
                    <a:pt x="31171" y="4697"/>
                    <a:pt x="33849" y="4697"/>
                  </a:cubicBezTo>
                  <a:cubicBezTo>
                    <a:pt x="36527" y="4697"/>
                    <a:pt x="37857" y="3008"/>
                    <a:pt x="38829" y="1774"/>
                  </a:cubicBezTo>
                  <a:cubicBezTo>
                    <a:pt x="39691" y="679"/>
                    <a:pt x="39993" y="401"/>
                    <a:pt x="40613" y="399"/>
                  </a:cubicBezTo>
                  <a:cubicBezTo>
                    <a:pt x="40318" y="396"/>
                    <a:pt x="40037" y="331"/>
                    <a:pt x="39785" y="214"/>
                  </a:cubicBezTo>
                  <a:cubicBezTo>
                    <a:pt x="39379" y="451"/>
                    <a:pt x="39022" y="885"/>
                    <a:pt x="38516" y="1527"/>
                  </a:cubicBezTo>
                  <a:cubicBezTo>
                    <a:pt x="37595" y="2698"/>
                    <a:pt x="36334" y="4299"/>
                    <a:pt x="33849" y="4299"/>
                  </a:cubicBezTo>
                  <a:cubicBezTo>
                    <a:pt x="31364" y="4299"/>
                    <a:pt x="30103" y="2698"/>
                    <a:pt x="29182" y="1527"/>
                  </a:cubicBezTo>
                  <a:cubicBezTo>
                    <a:pt x="28369" y="496"/>
                    <a:pt x="27941" y="0"/>
                    <a:pt x="27079" y="0"/>
                  </a:cubicBezTo>
                  <a:cubicBezTo>
                    <a:pt x="26217" y="0"/>
                    <a:pt x="25789" y="496"/>
                    <a:pt x="24977" y="1527"/>
                  </a:cubicBezTo>
                  <a:cubicBezTo>
                    <a:pt x="24056" y="2698"/>
                    <a:pt x="22794" y="4299"/>
                    <a:pt x="20310" y="4299"/>
                  </a:cubicBezTo>
                  <a:cubicBezTo>
                    <a:pt x="17826" y="4299"/>
                    <a:pt x="16564" y="2698"/>
                    <a:pt x="15643" y="1527"/>
                  </a:cubicBezTo>
                  <a:cubicBezTo>
                    <a:pt x="14831" y="496"/>
                    <a:pt x="14402" y="0"/>
                    <a:pt x="1354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67"/>
            <p:cNvSpPr/>
            <p:nvPr/>
          </p:nvSpPr>
          <p:spPr>
            <a:xfrm>
              <a:off x="4733450" y="3237950"/>
              <a:ext cx="900" cy="75"/>
            </a:xfrm>
            <a:custGeom>
              <a:rect b="b" l="l" r="r" t="t"/>
              <a:pathLst>
                <a:path extrusionOk="0" h="3" w="36">
                  <a:moveTo>
                    <a:pt x="35" y="0"/>
                  </a:moveTo>
                  <a:cubicBezTo>
                    <a:pt x="25" y="0"/>
                    <a:pt x="15" y="2"/>
                    <a:pt x="5" y="2"/>
                  </a:cubicBezTo>
                  <a:lnTo>
                    <a:pt x="5" y="2"/>
                  </a:lnTo>
                  <a:cubicBezTo>
                    <a:pt x="11" y="2"/>
                    <a:pt x="17" y="1"/>
                    <a:pt x="23" y="1"/>
                  </a:cubicBezTo>
                  <a:cubicBezTo>
                    <a:pt x="28" y="1"/>
                    <a:pt x="32" y="0"/>
                    <a:pt x="36" y="0"/>
                  </a:cubicBezTo>
                  <a:close/>
                  <a:moveTo>
                    <a:pt x="5" y="2"/>
                  </a:moveTo>
                  <a:cubicBezTo>
                    <a:pt x="4" y="2"/>
                    <a:pt x="2" y="2"/>
                    <a:pt x="1" y="2"/>
                  </a:cubicBezTo>
                  <a:cubicBezTo>
                    <a:pt x="2" y="2"/>
                    <a:pt x="4" y="2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7"/>
            <p:cNvSpPr/>
            <p:nvPr/>
          </p:nvSpPr>
          <p:spPr>
            <a:xfrm>
              <a:off x="3717575" y="3228025"/>
              <a:ext cx="1013950" cy="117450"/>
            </a:xfrm>
            <a:custGeom>
              <a:rect b="b" l="l" r="r" t="t"/>
              <a:pathLst>
                <a:path extrusionOk="0" h="4698" w="40558">
                  <a:moveTo>
                    <a:pt x="42" y="1"/>
                  </a:moveTo>
                  <a:cubicBezTo>
                    <a:pt x="28" y="1"/>
                    <a:pt x="14" y="2"/>
                    <a:pt x="1" y="5"/>
                  </a:cubicBezTo>
                  <a:cubicBezTo>
                    <a:pt x="11" y="5"/>
                    <a:pt x="22" y="4"/>
                    <a:pt x="32" y="4"/>
                  </a:cubicBezTo>
                  <a:cubicBezTo>
                    <a:pt x="590" y="4"/>
                    <a:pt x="1095" y="230"/>
                    <a:pt x="1462" y="595"/>
                  </a:cubicBezTo>
                  <a:cubicBezTo>
                    <a:pt x="3045" y="1058"/>
                    <a:pt x="3984" y="2248"/>
                    <a:pt x="4710" y="3171"/>
                  </a:cubicBezTo>
                  <a:cubicBezTo>
                    <a:pt x="5521" y="4202"/>
                    <a:pt x="5950" y="4698"/>
                    <a:pt x="6812" y="4698"/>
                  </a:cubicBezTo>
                  <a:cubicBezTo>
                    <a:pt x="7674" y="4698"/>
                    <a:pt x="8102" y="4202"/>
                    <a:pt x="8914" y="3171"/>
                  </a:cubicBezTo>
                  <a:cubicBezTo>
                    <a:pt x="9835" y="2000"/>
                    <a:pt x="11096" y="398"/>
                    <a:pt x="13581" y="398"/>
                  </a:cubicBezTo>
                  <a:cubicBezTo>
                    <a:pt x="16065" y="398"/>
                    <a:pt x="17326" y="2000"/>
                    <a:pt x="18248" y="3171"/>
                  </a:cubicBezTo>
                  <a:cubicBezTo>
                    <a:pt x="19059" y="4202"/>
                    <a:pt x="19488" y="4698"/>
                    <a:pt x="20350" y="4698"/>
                  </a:cubicBezTo>
                  <a:cubicBezTo>
                    <a:pt x="21212" y="4698"/>
                    <a:pt x="21641" y="4202"/>
                    <a:pt x="22452" y="3171"/>
                  </a:cubicBezTo>
                  <a:cubicBezTo>
                    <a:pt x="23374" y="2000"/>
                    <a:pt x="24634" y="398"/>
                    <a:pt x="27119" y="398"/>
                  </a:cubicBezTo>
                  <a:cubicBezTo>
                    <a:pt x="29604" y="398"/>
                    <a:pt x="30866" y="2000"/>
                    <a:pt x="31786" y="3171"/>
                  </a:cubicBezTo>
                  <a:cubicBezTo>
                    <a:pt x="32599" y="4202"/>
                    <a:pt x="33026" y="4698"/>
                    <a:pt x="33889" y="4698"/>
                  </a:cubicBezTo>
                  <a:cubicBezTo>
                    <a:pt x="34751" y="4698"/>
                    <a:pt x="35180" y="4202"/>
                    <a:pt x="35991" y="3171"/>
                  </a:cubicBezTo>
                  <a:cubicBezTo>
                    <a:pt x="36717" y="2249"/>
                    <a:pt x="37654" y="1061"/>
                    <a:pt x="39233" y="597"/>
                  </a:cubicBezTo>
                  <a:cubicBezTo>
                    <a:pt x="39576" y="253"/>
                    <a:pt x="40041" y="31"/>
                    <a:pt x="40557" y="3"/>
                  </a:cubicBezTo>
                  <a:lnTo>
                    <a:pt x="40557" y="3"/>
                  </a:lnTo>
                  <a:cubicBezTo>
                    <a:pt x="37947" y="46"/>
                    <a:pt x="36638" y="1706"/>
                    <a:pt x="35679" y="2924"/>
                  </a:cubicBezTo>
                  <a:cubicBezTo>
                    <a:pt x="34814" y="4023"/>
                    <a:pt x="34513" y="4299"/>
                    <a:pt x="33889" y="4299"/>
                  </a:cubicBezTo>
                  <a:cubicBezTo>
                    <a:pt x="33265" y="4299"/>
                    <a:pt x="32964" y="4023"/>
                    <a:pt x="32099" y="2924"/>
                  </a:cubicBezTo>
                  <a:cubicBezTo>
                    <a:pt x="31128" y="1690"/>
                    <a:pt x="29797" y="1"/>
                    <a:pt x="27119" y="1"/>
                  </a:cubicBezTo>
                  <a:cubicBezTo>
                    <a:pt x="24441" y="1"/>
                    <a:pt x="23112" y="1690"/>
                    <a:pt x="22140" y="2924"/>
                  </a:cubicBezTo>
                  <a:cubicBezTo>
                    <a:pt x="21275" y="4023"/>
                    <a:pt x="20974" y="4299"/>
                    <a:pt x="20350" y="4299"/>
                  </a:cubicBezTo>
                  <a:cubicBezTo>
                    <a:pt x="19726" y="4299"/>
                    <a:pt x="19426" y="4023"/>
                    <a:pt x="18560" y="2924"/>
                  </a:cubicBezTo>
                  <a:cubicBezTo>
                    <a:pt x="17589" y="1690"/>
                    <a:pt x="16258" y="1"/>
                    <a:pt x="13581" y="1"/>
                  </a:cubicBezTo>
                  <a:cubicBezTo>
                    <a:pt x="10903" y="1"/>
                    <a:pt x="9572" y="1690"/>
                    <a:pt x="8601" y="2924"/>
                  </a:cubicBezTo>
                  <a:cubicBezTo>
                    <a:pt x="7736" y="4023"/>
                    <a:pt x="7435" y="4299"/>
                    <a:pt x="6812" y="4299"/>
                  </a:cubicBezTo>
                  <a:cubicBezTo>
                    <a:pt x="6188" y="4299"/>
                    <a:pt x="5887" y="4023"/>
                    <a:pt x="5022" y="2924"/>
                  </a:cubicBezTo>
                  <a:cubicBezTo>
                    <a:pt x="4051" y="1690"/>
                    <a:pt x="2720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7"/>
            <p:cNvSpPr/>
            <p:nvPr/>
          </p:nvSpPr>
          <p:spPr>
            <a:xfrm>
              <a:off x="4683525" y="32279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3" y="399"/>
                  </a:moveTo>
                  <a:cubicBezTo>
                    <a:pt x="2933" y="400"/>
                    <a:pt x="3665" y="1132"/>
                    <a:pt x="3665" y="2032"/>
                  </a:cubicBezTo>
                  <a:cubicBezTo>
                    <a:pt x="3665" y="2933"/>
                    <a:pt x="2932" y="3665"/>
                    <a:pt x="2032" y="3665"/>
                  </a:cubicBezTo>
                  <a:cubicBezTo>
                    <a:pt x="1131" y="3665"/>
                    <a:pt x="399" y="2933"/>
                    <a:pt x="399" y="2032"/>
                  </a:cubicBezTo>
                  <a:cubicBezTo>
                    <a:pt x="399" y="1143"/>
                    <a:pt x="1113" y="419"/>
                    <a:pt x="1998" y="401"/>
                  </a:cubicBezTo>
                  <a:cubicBezTo>
                    <a:pt x="2010" y="400"/>
                    <a:pt x="2020" y="399"/>
                    <a:pt x="2032" y="399"/>
                  </a:cubicBezTo>
                  <a:close/>
                  <a:moveTo>
                    <a:pt x="2032" y="1"/>
                  </a:moveTo>
                  <a:cubicBezTo>
                    <a:pt x="1994" y="1"/>
                    <a:pt x="1957" y="3"/>
                    <a:pt x="1919" y="5"/>
                  </a:cubicBezTo>
                  <a:cubicBezTo>
                    <a:pt x="1403" y="33"/>
                    <a:pt x="938" y="255"/>
                    <a:pt x="595" y="599"/>
                  </a:cubicBezTo>
                  <a:cubicBezTo>
                    <a:pt x="228" y="966"/>
                    <a:pt x="1" y="1474"/>
                    <a:pt x="1" y="2032"/>
                  </a:cubicBezTo>
                  <a:cubicBezTo>
                    <a:pt x="1" y="2851"/>
                    <a:pt x="488" y="3557"/>
                    <a:pt x="1187" y="3879"/>
                  </a:cubicBezTo>
                  <a:cubicBezTo>
                    <a:pt x="1439" y="3995"/>
                    <a:pt x="1720" y="4060"/>
                    <a:pt x="2015" y="4063"/>
                  </a:cubicBezTo>
                  <a:cubicBezTo>
                    <a:pt x="2020" y="4063"/>
                    <a:pt x="2027" y="4064"/>
                    <a:pt x="2032" y="4064"/>
                  </a:cubicBezTo>
                  <a:cubicBezTo>
                    <a:pt x="3152" y="4064"/>
                    <a:pt x="4063" y="3153"/>
                    <a:pt x="4063" y="2032"/>
                  </a:cubicBezTo>
                  <a:cubicBezTo>
                    <a:pt x="4063" y="912"/>
                    <a:pt x="3152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7"/>
            <p:cNvSpPr/>
            <p:nvPr/>
          </p:nvSpPr>
          <p:spPr>
            <a:xfrm>
              <a:off x="3667675" y="3228125"/>
              <a:ext cx="101450" cy="101425"/>
            </a:xfrm>
            <a:custGeom>
              <a:rect b="b" l="l" r="r" t="t"/>
              <a:pathLst>
                <a:path extrusionOk="0" h="4057" w="4058">
                  <a:moveTo>
                    <a:pt x="2028" y="398"/>
                  </a:moveTo>
                  <a:cubicBezTo>
                    <a:pt x="2928" y="398"/>
                    <a:pt x="3659" y="1129"/>
                    <a:pt x="3659" y="2028"/>
                  </a:cubicBezTo>
                  <a:cubicBezTo>
                    <a:pt x="3659" y="2928"/>
                    <a:pt x="2928" y="3658"/>
                    <a:pt x="2028" y="3658"/>
                  </a:cubicBezTo>
                  <a:cubicBezTo>
                    <a:pt x="1130" y="3658"/>
                    <a:pt x="398" y="2928"/>
                    <a:pt x="398" y="2028"/>
                  </a:cubicBezTo>
                  <a:cubicBezTo>
                    <a:pt x="398" y="1130"/>
                    <a:pt x="1130" y="398"/>
                    <a:pt x="2028" y="398"/>
                  </a:cubicBezTo>
                  <a:close/>
                  <a:moveTo>
                    <a:pt x="2028" y="0"/>
                  </a:moveTo>
                  <a:cubicBezTo>
                    <a:pt x="2018" y="0"/>
                    <a:pt x="2007" y="1"/>
                    <a:pt x="1997" y="1"/>
                  </a:cubicBezTo>
                  <a:cubicBezTo>
                    <a:pt x="893" y="18"/>
                    <a:pt x="0" y="921"/>
                    <a:pt x="0" y="2028"/>
                  </a:cubicBezTo>
                  <a:cubicBezTo>
                    <a:pt x="0" y="3147"/>
                    <a:pt x="910" y="4057"/>
                    <a:pt x="2028" y="4057"/>
                  </a:cubicBezTo>
                  <a:lnTo>
                    <a:pt x="2037" y="4057"/>
                  </a:lnTo>
                  <a:cubicBezTo>
                    <a:pt x="2334" y="4054"/>
                    <a:pt x="2618" y="3989"/>
                    <a:pt x="2873" y="3872"/>
                  </a:cubicBezTo>
                  <a:cubicBezTo>
                    <a:pt x="3570" y="3551"/>
                    <a:pt x="4058" y="2846"/>
                    <a:pt x="4058" y="2028"/>
                  </a:cubicBezTo>
                  <a:cubicBezTo>
                    <a:pt x="4058" y="1467"/>
                    <a:pt x="3828" y="958"/>
                    <a:pt x="3458" y="591"/>
                  </a:cubicBezTo>
                  <a:cubicBezTo>
                    <a:pt x="3091" y="226"/>
                    <a:pt x="2586" y="0"/>
                    <a:pt x="202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8"/>
          <p:cNvPicPr preferRelativeResize="0"/>
          <p:nvPr/>
        </p:nvPicPr>
        <p:blipFill rotWithShape="1">
          <a:blip r:embed="rId3">
            <a:alphaModFix amt="28000"/>
          </a:blip>
          <a:srcRect b="16945" l="5907" r="5916" t="169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8"/>
          <p:cNvPicPr preferRelativeResize="0"/>
          <p:nvPr/>
        </p:nvPicPr>
        <p:blipFill rotWithShape="1">
          <a:blip r:embed="rId4">
            <a:alphaModFix amt="51000"/>
          </a:blip>
          <a:srcRect b="48606" l="10639" r="23644" t="34234"/>
          <a:stretch/>
        </p:blipFill>
        <p:spPr>
          <a:xfrm rot="10799980">
            <a:off x="2444101" y="926670"/>
            <a:ext cx="6152745" cy="89563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8"/>
          <p:cNvSpPr/>
          <p:nvPr/>
        </p:nvSpPr>
        <p:spPr>
          <a:xfrm>
            <a:off x="2444099" y="1828734"/>
            <a:ext cx="7303800" cy="39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68"/>
          <p:cNvPicPr preferRelativeResize="0"/>
          <p:nvPr/>
        </p:nvPicPr>
        <p:blipFill rotWithShape="1">
          <a:blip r:embed="rId5">
            <a:alphaModFix/>
          </a:blip>
          <a:srcRect b="12181" l="3477" r="3047" t="3982"/>
          <a:stretch/>
        </p:blipFill>
        <p:spPr>
          <a:xfrm>
            <a:off x="2762723" y="1936281"/>
            <a:ext cx="6666562" cy="369927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8"/>
          <p:cNvSpPr/>
          <p:nvPr/>
        </p:nvSpPr>
        <p:spPr>
          <a:xfrm>
            <a:off x="2444099" y="926638"/>
            <a:ext cx="6148200" cy="902100"/>
          </a:xfrm>
          <a:prstGeom prst="rect">
            <a:avLst/>
          </a:prstGeom>
          <a:noFill/>
          <a:ln cap="flat" cmpd="sng" w="9525">
            <a:solidFill>
              <a:srgbClr val="4241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8"/>
          <p:cNvSpPr txBox="1"/>
          <p:nvPr/>
        </p:nvSpPr>
        <p:spPr>
          <a:xfrm>
            <a:off x="3047080" y="1316348"/>
            <a:ext cx="5225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MX" sz="3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¿Qué es un Dataframe?</a:t>
            </a:r>
            <a:endParaRPr b="1" sz="3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241F5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487" name="Google Shape;487;p68"/>
          <p:cNvSpPr/>
          <p:nvPr/>
        </p:nvSpPr>
        <p:spPr>
          <a:xfrm flipH="1">
            <a:off x="2681025" y="5526350"/>
            <a:ext cx="4997700" cy="405000"/>
          </a:xfrm>
          <a:prstGeom prst="roundRect">
            <a:avLst>
              <a:gd fmla="val 50000" name="adj"/>
            </a:avLst>
          </a:prstGeom>
          <a:solidFill>
            <a:srgbClr val="4B2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8" name="Google Shape;488;p68"/>
          <p:cNvSpPr/>
          <p:nvPr/>
        </p:nvSpPr>
        <p:spPr>
          <a:xfrm>
            <a:off x="8592291" y="926638"/>
            <a:ext cx="1155600" cy="902100"/>
          </a:xfrm>
          <a:prstGeom prst="rect">
            <a:avLst/>
          </a:prstGeom>
          <a:solidFill>
            <a:srgbClr val="4B22F4"/>
          </a:solidFill>
          <a:ln cap="flat" cmpd="sng" w="9525">
            <a:solidFill>
              <a:srgbClr val="4241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68"/>
          <p:cNvGrpSpPr/>
          <p:nvPr/>
        </p:nvGrpSpPr>
        <p:grpSpPr>
          <a:xfrm>
            <a:off x="8958013" y="1167871"/>
            <a:ext cx="424159" cy="419659"/>
            <a:chOff x="-1182750" y="3962900"/>
            <a:chExt cx="294575" cy="291450"/>
          </a:xfrm>
        </p:grpSpPr>
        <p:sp>
          <p:nvSpPr>
            <p:cNvPr id="490" name="Google Shape;490;p68"/>
            <p:cNvSpPr/>
            <p:nvPr/>
          </p:nvSpPr>
          <p:spPr>
            <a:xfrm>
              <a:off x="-1078000" y="40306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8"/>
            <p:cNvSpPr/>
            <p:nvPr/>
          </p:nvSpPr>
          <p:spPr>
            <a:xfrm>
              <a:off x="-1129200" y="40999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8"/>
            <p:cNvSpPr/>
            <p:nvPr/>
          </p:nvSpPr>
          <p:spPr>
            <a:xfrm>
              <a:off x="-1009475" y="40818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8"/>
            <p:cNvSpPr/>
            <p:nvPr/>
          </p:nvSpPr>
          <p:spPr>
            <a:xfrm>
              <a:off x="-1182750" y="4168475"/>
              <a:ext cx="292225" cy="34675"/>
            </a:xfrm>
            <a:custGeom>
              <a:rect b="b" l="l" r="r" t="t"/>
              <a:pathLst>
                <a:path extrusionOk="0"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8"/>
            <p:cNvSpPr/>
            <p:nvPr/>
          </p:nvSpPr>
          <p:spPr>
            <a:xfrm>
              <a:off x="-1117400" y="4220475"/>
              <a:ext cx="161500" cy="33875"/>
            </a:xfrm>
            <a:custGeom>
              <a:rect b="b" l="l" r="r" t="t"/>
              <a:pathLst>
                <a:path extrusionOk="0"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8"/>
            <p:cNvSpPr/>
            <p:nvPr/>
          </p:nvSpPr>
          <p:spPr>
            <a:xfrm>
              <a:off x="-958300" y="4014100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8"/>
            <p:cNvSpPr/>
            <p:nvPr/>
          </p:nvSpPr>
          <p:spPr>
            <a:xfrm>
              <a:off x="-1180400" y="3962900"/>
              <a:ext cx="292225" cy="188275"/>
            </a:xfrm>
            <a:custGeom>
              <a:rect b="b" l="l" r="r" t="t"/>
              <a:pathLst>
                <a:path extrusionOk="0"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68"/>
          <p:cNvSpPr txBox="1"/>
          <p:nvPr/>
        </p:nvSpPr>
        <p:spPr>
          <a:xfrm>
            <a:off x="2838900" y="5521100"/>
            <a:ext cx="666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 prácticamente una tabla de datos tipo excel</a:t>
            </a:r>
            <a:endParaRPr sz="1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498" name="Google Shape;498;p68"/>
          <p:cNvGrpSpPr/>
          <p:nvPr/>
        </p:nvGrpSpPr>
        <p:grpSpPr>
          <a:xfrm>
            <a:off x="1820324" y="2633890"/>
            <a:ext cx="1374240" cy="257090"/>
            <a:chOff x="3667675" y="3227975"/>
            <a:chExt cx="1117450" cy="209050"/>
          </a:xfrm>
        </p:grpSpPr>
        <p:sp>
          <p:nvSpPr>
            <p:cNvPr id="499" name="Google Shape;499;p68"/>
            <p:cNvSpPr/>
            <p:nvPr/>
          </p:nvSpPr>
          <p:spPr>
            <a:xfrm>
              <a:off x="3677625" y="3238075"/>
              <a:ext cx="81550" cy="81525"/>
            </a:xfrm>
            <a:custGeom>
              <a:rect b="b" l="l" r="r" t="t"/>
              <a:pathLst>
                <a:path extrusionOk="0" h="3261" w="3262">
                  <a:moveTo>
                    <a:pt x="1630" y="0"/>
                  </a:moveTo>
                  <a:cubicBezTo>
                    <a:pt x="732" y="0"/>
                    <a:pt x="0" y="731"/>
                    <a:pt x="0" y="1630"/>
                  </a:cubicBezTo>
                  <a:cubicBezTo>
                    <a:pt x="0" y="2530"/>
                    <a:pt x="732" y="3260"/>
                    <a:pt x="1630" y="3260"/>
                  </a:cubicBezTo>
                  <a:cubicBezTo>
                    <a:pt x="2530" y="3260"/>
                    <a:pt x="3261" y="2530"/>
                    <a:pt x="3261" y="1630"/>
                  </a:cubicBezTo>
                  <a:cubicBezTo>
                    <a:pt x="3261" y="732"/>
                    <a:pt x="2530" y="0"/>
                    <a:pt x="16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8"/>
            <p:cNvSpPr/>
            <p:nvPr/>
          </p:nvSpPr>
          <p:spPr>
            <a:xfrm>
              <a:off x="3739475" y="3237975"/>
              <a:ext cx="973725" cy="189075"/>
            </a:xfrm>
            <a:custGeom>
              <a:rect b="b" l="l" r="r" t="t"/>
              <a:pathLst>
                <a:path extrusionOk="0" h="7563" w="38949">
                  <a:moveTo>
                    <a:pt x="12705" y="0"/>
                  </a:moveTo>
                  <a:cubicBezTo>
                    <a:pt x="10220" y="0"/>
                    <a:pt x="8959" y="1602"/>
                    <a:pt x="8038" y="2773"/>
                  </a:cubicBezTo>
                  <a:cubicBezTo>
                    <a:pt x="7226" y="3804"/>
                    <a:pt x="6798" y="4300"/>
                    <a:pt x="5936" y="4300"/>
                  </a:cubicBezTo>
                  <a:cubicBezTo>
                    <a:pt x="5074" y="4300"/>
                    <a:pt x="4645" y="3804"/>
                    <a:pt x="3834" y="2773"/>
                  </a:cubicBezTo>
                  <a:cubicBezTo>
                    <a:pt x="3108" y="1850"/>
                    <a:pt x="2169" y="660"/>
                    <a:pt x="587" y="197"/>
                  </a:cubicBezTo>
                  <a:lnTo>
                    <a:pt x="587" y="197"/>
                  </a:lnTo>
                  <a:cubicBezTo>
                    <a:pt x="956" y="564"/>
                    <a:pt x="1186" y="1073"/>
                    <a:pt x="1186" y="1634"/>
                  </a:cubicBezTo>
                  <a:cubicBezTo>
                    <a:pt x="1186" y="2452"/>
                    <a:pt x="699" y="3157"/>
                    <a:pt x="1" y="3478"/>
                  </a:cubicBezTo>
                  <a:cubicBezTo>
                    <a:pt x="406" y="3715"/>
                    <a:pt x="763" y="4149"/>
                    <a:pt x="1269" y="4791"/>
                  </a:cubicBezTo>
                  <a:cubicBezTo>
                    <a:pt x="2190" y="5962"/>
                    <a:pt x="3452" y="7563"/>
                    <a:pt x="5936" y="7563"/>
                  </a:cubicBezTo>
                  <a:cubicBezTo>
                    <a:pt x="8420" y="7563"/>
                    <a:pt x="9682" y="5962"/>
                    <a:pt x="10603" y="4791"/>
                  </a:cubicBezTo>
                  <a:cubicBezTo>
                    <a:pt x="11415" y="3760"/>
                    <a:pt x="11843" y="3264"/>
                    <a:pt x="12705" y="3264"/>
                  </a:cubicBezTo>
                  <a:cubicBezTo>
                    <a:pt x="13566" y="3264"/>
                    <a:pt x="13995" y="3760"/>
                    <a:pt x="14808" y="4791"/>
                  </a:cubicBezTo>
                  <a:cubicBezTo>
                    <a:pt x="15728" y="5962"/>
                    <a:pt x="16990" y="7563"/>
                    <a:pt x="19474" y="7563"/>
                  </a:cubicBezTo>
                  <a:cubicBezTo>
                    <a:pt x="21958" y="7563"/>
                    <a:pt x="23220" y="5962"/>
                    <a:pt x="24141" y="4791"/>
                  </a:cubicBezTo>
                  <a:cubicBezTo>
                    <a:pt x="24953" y="3760"/>
                    <a:pt x="25382" y="3264"/>
                    <a:pt x="26243" y="3264"/>
                  </a:cubicBezTo>
                  <a:cubicBezTo>
                    <a:pt x="27105" y="3264"/>
                    <a:pt x="27534" y="3760"/>
                    <a:pt x="28346" y="4791"/>
                  </a:cubicBezTo>
                  <a:cubicBezTo>
                    <a:pt x="29267" y="5962"/>
                    <a:pt x="30528" y="7563"/>
                    <a:pt x="33013" y="7563"/>
                  </a:cubicBezTo>
                  <a:cubicBezTo>
                    <a:pt x="35498" y="7563"/>
                    <a:pt x="36759" y="5962"/>
                    <a:pt x="37680" y="4791"/>
                  </a:cubicBezTo>
                  <a:cubicBezTo>
                    <a:pt x="38186" y="4149"/>
                    <a:pt x="38543" y="3715"/>
                    <a:pt x="38949" y="3478"/>
                  </a:cubicBezTo>
                  <a:cubicBezTo>
                    <a:pt x="38250" y="3157"/>
                    <a:pt x="37764" y="2451"/>
                    <a:pt x="37764" y="1632"/>
                  </a:cubicBezTo>
                  <a:cubicBezTo>
                    <a:pt x="37764" y="1073"/>
                    <a:pt x="37990" y="566"/>
                    <a:pt x="38357" y="199"/>
                  </a:cubicBezTo>
                  <a:lnTo>
                    <a:pt x="38357" y="199"/>
                  </a:lnTo>
                  <a:cubicBezTo>
                    <a:pt x="36778" y="662"/>
                    <a:pt x="35841" y="1851"/>
                    <a:pt x="35115" y="2773"/>
                  </a:cubicBezTo>
                  <a:cubicBezTo>
                    <a:pt x="34304" y="3804"/>
                    <a:pt x="33875" y="4300"/>
                    <a:pt x="33013" y="4300"/>
                  </a:cubicBezTo>
                  <a:cubicBezTo>
                    <a:pt x="32152" y="4300"/>
                    <a:pt x="31723" y="3804"/>
                    <a:pt x="30910" y="2773"/>
                  </a:cubicBezTo>
                  <a:cubicBezTo>
                    <a:pt x="29990" y="1602"/>
                    <a:pt x="28728" y="0"/>
                    <a:pt x="26243" y="0"/>
                  </a:cubicBezTo>
                  <a:cubicBezTo>
                    <a:pt x="23759" y="0"/>
                    <a:pt x="22498" y="1602"/>
                    <a:pt x="21576" y="2773"/>
                  </a:cubicBezTo>
                  <a:cubicBezTo>
                    <a:pt x="20765" y="3804"/>
                    <a:pt x="20336" y="4300"/>
                    <a:pt x="19474" y="4300"/>
                  </a:cubicBezTo>
                  <a:cubicBezTo>
                    <a:pt x="18612" y="4300"/>
                    <a:pt x="18183" y="3804"/>
                    <a:pt x="17372" y="2773"/>
                  </a:cubicBezTo>
                  <a:cubicBezTo>
                    <a:pt x="16450" y="1602"/>
                    <a:pt x="15190" y="0"/>
                    <a:pt x="1270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8"/>
            <p:cNvSpPr/>
            <p:nvPr/>
          </p:nvSpPr>
          <p:spPr>
            <a:xfrm>
              <a:off x="4693475" y="3237950"/>
              <a:ext cx="81700" cy="81675"/>
            </a:xfrm>
            <a:custGeom>
              <a:rect b="b" l="l" r="r" t="t"/>
              <a:pathLst>
                <a:path extrusionOk="0" h="3267" w="3268">
                  <a:moveTo>
                    <a:pt x="1635" y="0"/>
                  </a:moveTo>
                  <a:cubicBezTo>
                    <a:pt x="1631" y="1"/>
                    <a:pt x="1627" y="1"/>
                    <a:pt x="1622" y="1"/>
                  </a:cubicBezTo>
                  <a:cubicBezTo>
                    <a:pt x="1615" y="1"/>
                    <a:pt x="1607" y="2"/>
                    <a:pt x="1600" y="2"/>
                  </a:cubicBezTo>
                  <a:cubicBezTo>
                    <a:pt x="715" y="20"/>
                    <a:pt x="1" y="744"/>
                    <a:pt x="1" y="1633"/>
                  </a:cubicBezTo>
                  <a:cubicBezTo>
                    <a:pt x="1" y="2534"/>
                    <a:pt x="733" y="3266"/>
                    <a:pt x="1634" y="3266"/>
                  </a:cubicBezTo>
                  <a:cubicBezTo>
                    <a:pt x="2534" y="3266"/>
                    <a:pt x="3267" y="2534"/>
                    <a:pt x="3267" y="1633"/>
                  </a:cubicBezTo>
                  <a:cubicBezTo>
                    <a:pt x="3267" y="733"/>
                    <a:pt x="2534" y="1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8"/>
            <p:cNvSpPr/>
            <p:nvPr/>
          </p:nvSpPr>
          <p:spPr>
            <a:xfrm>
              <a:off x="3718575" y="3319575"/>
              <a:ext cx="1015325" cy="117450"/>
            </a:xfrm>
            <a:custGeom>
              <a:rect b="b" l="l" r="r" t="t"/>
              <a:pathLst>
                <a:path extrusionOk="0" h="4698" w="40613">
                  <a:moveTo>
                    <a:pt x="13541" y="0"/>
                  </a:moveTo>
                  <a:cubicBezTo>
                    <a:pt x="12679" y="0"/>
                    <a:pt x="12250" y="496"/>
                    <a:pt x="11439" y="1527"/>
                  </a:cubicBezTo>
                  <a:cubicBezTo>
                    <a:pt x="10518" y="2698"/>
                    <a:pt x="9256" y="4299"/>
                    <a:pt x="6772" y="4299"/>
                  </a:cubicBezTo>
                  <a:cubicBezTo>
                    <a:pt x="4287" y="4299"/>
                    <a:pt x="3026" y="2698"/>
                    <a:pt x="2105" y="1527"/>
                  </a:cubicBezTo>
                  <a:cubicBezTo>
                    <a:pt x="1599" y="885"/>
                    <a:pt x="1242" y="451"/>
                    <a:pt x="837" y="214"/>
                  </a:cubicBezTo>
                  <a:cubicBezTo>
                    <a:pt x="582" y="331"/>
                    <a:pt x="298" y="397"/>
                    <a:pt x="1" y="399"/>
                  </a:cubicBezTo>
                  <a:lnTo>
                    <a:pt x="2" y="399"/>
                  </a:lnTo>
                  <a:cubicBezTo>
                    <a:pt x="626" y="399"/>
                    <a:pt x="927" y="675"/>
                    <a:pt x="1792" y="1774"/>
                  </a:cubicBezTo>
                  <a:cubicBezTo>
                    <a:pt x="2763" y="3008"/>
                    <a:pt x="4093" y="4697"/>
                    <a:pt x="6772" y="4697"/>
                  </a:cubicBezTo>
                  <a:cubicBezTo>
                    <a:pt x="9450" y="4697"/>
                    <a:pt x="10780" y="3008"/>
                    <a:pt x="11751" y="1774"/>
                  </a:cubicBezTo>
                  <a:cubicBezTo>
                    <a:pt x="12616" y="675"/>
                    <a:pt x="12917" y="399"/>
                    <a:pt x="13541" y="399"/>
                  </a:cubicBezTo>
                  <a:cubicBezTo>
                    <a:pt x="14164" y="399"/>
                    <a:pt x="14465" y="675"/>
                    <a:pt x="15330" y="1774"/>
                  </a:cubicBezTo>
                  <a:cubicBezTo>
                    <a:pt x="16302" y="3008"/>
                    <a:pt x="17633" y="4697"/>
                    <a:pt x="20310" y="4697"/>
                  </a:cubicBezTo>
                  <a:cubicBezTo>
                    <a:pt x="22988" y="4697"/>
                    <a:pt x="24318" y="3008"/>
                    <a:pt x="25290" y="1774"/>
                  </a:cubicBezTo>
                  <a:cubicBezTo>
                    <a:pt x="26154" y="675"/>
                    <a:pt x="26456" y="399"/>
                    <a:pt x="27079" y="399"/>
                  </a:cubicBezTo>
                  <a:cubicBezTo>
                    <a:pt x="27702" y="399"/>
                    <a:pt x="28004" y="675"/>
                    <a:pt x="28870" y="1774"/>
                  </a:cubicBezTo>
                  <a:cubicBezTo>
                    <a:pt x="29840" y="3008"/>
                    <a:pt x="31171" y="4697"/>
                    <a:pt x="33849" y="4697"/>
                  </a:cubicBezTo>
                  <a:cubicBezTo>
                    <a:pt x="36527" y="4697"/>
                    <a:pt x="37857" y="3008"/>
                    <a:pt x="38829" y="1774"/>
                  </a:cubicBezTo>
                  <a:cubicBezTo>
                    <a:pt x="39691" y="679"/>
                    <a:pt x="39993" y="401"/>
                    <a:pt x="40613" y="399"/>
                  </a:cubicBezTo>
                  <a:cubicBezTo>
                    <a:pt x="40318" y="396"/>
                    <a:pt x="40037" y="331"/>
                    <a:pt x="39785" y="214"/>
                  </a:cubicBezTo>
                  <a:cubicBezTo>
                    <a:pt x="39379" y="451"/>
                    <a:pt x="39022" y="885"/>
                    <a:pt x="38516" y="1527"/>
                  </a:cubicBezTo>
                  <a:cubicBezTo>
                    <a:pt x="37595" y="2698"/>
                    <a:pt x="36334" y="4299"/>
                    <a:pt x="33849" y="4299"/>
                  </a:cubicBezTo>
                  <a:cubicBezTo>
                    <a:pt x="31364" y="4299"/>
                    <a:pt x="30103" y="2698"/>
                    <a:pt x="29182" y="1527"/>
                  </a:cubicBezTo>
                  <a:cubicBezTo>
                    <a:pt x="28369" y="496"/>
                    <a:pt x="27941" y="0"/>
                    <a:pt x="27079" y="0"/>
                  </a:cubicBezTo>
                  <a:cubicBezTo>
                    <a:pt x="26217" y="0"/>
                    <a:pt x="25789" y="496"/>
                    <a:pt x="24977" y="1527"/>
                  </a:cubicBezTo>
                  <a:cubicBezTo>
                    <a:pt x="24056" y="2698"/>
                    <a:pt x="22794" y="4299"/>
                    <a:pt x="20310" y="4299"/>
                  </a:cubicBezTo>
                  <a:cubicBezTo>
                    <a:pt x="17826" y="4299"/>
                    <a:pt x="16564" y="2698"/>
                    <a:pt x="15643" y="1527"/>
                  </a:cubicBezTo>
                  <a:cubicBezTo>
                    <a:pt x="14831" y="496"/>
                    <a:pt x="14402" y="0"/>
                    <a:pt x="1354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8"/>
            <p:cNvSpPr/>
            <p:nvPr/>
          </p:nvSpPr>
          <p:spPr>
            <a:xfrm>
              <a:off x="4733450" y="3237950"/>
              <a:ext cx="900" cy="75"/>
            </a:xfrm>
            <a:custGeom>
              <a:rect b="b" l="l" r="r" t="t"/>
              <a:pathLst>
                <a:path extrusionOk="0" h="3" w="36">
                  <a:moveTo>
                    <a:pt x="35" y="0"/>
                  </a:moveTo>
                  <a:cubicBezTo>
                    <a:pt x="25" y="0"/>
                    <a:pt x="15" y="2"/>
                    <a:pt x="5" y="2"/>
                  </a:cubicBezTo>
                  <a:lnTo>
                    <a:pt x="5" y="2"/>
                  </a:lnTo>
                  <a:cubicBezTo>
                    <a:pt x="11" y="2"/>
                    <a:pt x="17" y="1"/>
                    <a:pt x="23" y="1"/>
                  </a:cubicBezTo>
                  <a:cubicBezTo>
                    <a:pt x="28" y="1"/>
                    <a:pt x="32" y="0"/>
                    <a:pt x="36" y="0"/>
                  </a:cubicBezTo>
                  <a:close/>
                  <a:moveTo>
                    <a:pt x="5" y="2"/>
                  </a:moveTo>
                  <a:cubicBezTo>
                    <a:pt x="4" y="2"/>
                    <a:pt x="2" y="2"/>
                    <a:pt x="1" y="2"/>
                  </a:cubicBezTo>
                  <a:cubicBezTo>
                    <a:pt x="2" y="2"/>
                    <a:pt x="4" y="2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8"/>
            <p:cNvSpPr/>
            <p:nvPr/>
          </p:nvSpPr>
          <p:spPr>
            <a:xfrm>
              <a:off x="3717575" y="3228025"/>
              <a:ext cx="1013950" cy="117450"/>
            </a:xfrm>
            <a:custGeom>
              <a:rect b="b" l="l" r="r" t="t"/>
              <a:pathLst>
                <a:path extrusionOk="0" h="4698" w="40558">
                  <a:moveTo>
                    <a:pt x="42" y="1"/>
                  </a:moveTo>
                  <a:cubicBezTo>
                    <a:pt x="28" y="1"/>
                    <a:pt x="14" y="2"/>
                    <a:pt x="1" y="5"/>
                  </a:cubicBezTo>
                  <a:cubicBezTo>
                    <a:pt x="11" y="5"/>
                    <a:pt x="22" y="4"/>
                    <a:pt x="32" y="4"/>
                  </a:cubicBezTo>
                  <a:cubicBezTo>
                    <a:pt x="590" y="4"/>
                    <a:pt x="1095" y="230"/>
                    <a:pt x="1462" y="595"/>
                  </a:cubicBezTo>
                  <a:cubicBezTo>
                    <a:pt x="3045" y="1058"/>
                    <a:pt x="3984" y="2248"/>
                    <a:pt x="4710" y="3171"/>
                  </a:cubicBezTo>
                  <a:cubicBezTo>
                    <a:pt x="5521" y="4202"/>
                    <a:pt x="5950" y="4698"/>
                    <a:pt x="6812" y="4698"/>
                  </a:cubicBezTo>
                  <a:cubicBezTo>
                    <a:pt x="7674" y="4698"/>
                    <a:pt x="8102" y="4202"/>
                    <a:pt x="8914" y="3171"/>
                  </a:cubicBezTo>
                  <a:cubicBezTo>
                    <a:pt x="9835" y="2000"/>
                    <a:pt x="11096" y="398"/>
                    <a:pt x="13581" y="398"/>
                  </a:cubicBezTo>
                  <a:cubicBezTo>
                    <a:pt x="16065" y="398"/>
                    <a:pt x="17326" y="2000"/>
                    <a:pt x="18248" y="3171"/>
                  </a:cubicBezTo>
                  <a:cubicBezTo>
                    <a:pt x="19059" y="4202"/>
                    <a:pt x="19488" y="4698"/>
                    <a:pt x="20350" y="4698"/>
                  </a:cubicBezTo>
                  <a:cubicBezTo>
                    <a:pt x="21212" y="4698"/>
                    <a:pt x="21641" y="4202"/>
                    <a:pt x="22452" y="3171"/>
                  </a:cubicBezTo>
                  <a:cubicBezTo>
                    <a:pt x="23374" y="2000"/>
                    <a:pt x="24634" y="398"/>
                    <a:pt x="27119" y="398"/>
                  </a:cubicBezTo>
                  <a:cubicBezTo>
                    <a:pt x="29604" y="398"/>
                    <a:pt x="30866" y="2000"/>
                    <a:pt x="31786" y="3171"/>
                  </a:cubicBezTo>
                  <a:cubicBezTo>
                    <a:pt x="32599" y="4202"/>
                    <a:pt x="33026" y="4698"/>
                    <a:pt x="33889" y="4698"/>
                  </a:cubicBezTo>
                  <a:cubicBezTo>
                    <a:pt x="34751" y="4698"/>
                    <a:pt x="35180" y="4202"/>
                    <a:pt x="35991" y="3171"/>
                  </a:cubicBezTo>
                  <a:cubicBezTo>
                    <a:pt x="36717" y="2249"/>
                    <a:pt x="37654" y="1061"/>
                    <a:pt x="39233" y="597"/>
                  </a:cubicBezTo>
                  <a:cubicBezTo>
                    <a:pt x="39576" y="253"/>
                    <a:pt x="40041" y="31"/>
                    <a:pt x="40557" y="3"/>
                  </a:cubicBezTo>
                  <a:lnTo>
                    <a:pt x="40557" y="3"/>
                  </a:lnTo>
                  <a:cubicBezTo>
                    <a:pt x="37947" y="46"/>
                    <a:pt x="36638" y="1706"/>
                    <a:pt x="35679" y="2924"/>
                  </a:cubicBezTo>
                  <a:cubicBezTo>
                    <a:pt x="34814" y="4023"/>
                    <a:pt x="34513" y="4299"/>
                    <a:pt x="33889" y="4299"/>
                  </a:cubicBezTo>
                  <a:cubicBezTo>
                    <a:pt x="33265" y="4299"/>
                    <a:pt x="32964" y="4023"/>
                    <a:pt x="32099" y="2924"/>
                  </a:cubicBezTo>
                  <a:cubicBezTo>
                    <a:pt x="31128" y="1690"/>
                    <a:pt x="29797" y="1"/>
                    <a:pt x="27119" y="1"/>
                  </a:cubicBezTo>
                  <a:cubicBezTo>
                    <a:pt x="24441" y="1"/>
                    <a:pt x="23112" y="1690"/>
                    <a:pt x="22140" y="2924"/>
                  </a:cubicBezTo>
                  <a:cubicBezTo>
                    <a:pt x="21275" y="4023"/>
                    <a:pt x="20974" y="4299"/>
                    <a:pt x="20350" y="4299"/>
                  </a:cubicBezTo>
                  <a:cubicBezTo>
                    <a:pt x="19726" y="4299"/>
                    <a:pt x="19426" y="4023"/>
                    <a:pt x="18560" y="2924"/>
                  </a:cubicBezTo>
                  <a:cubicBezTo>
                    <a:pt x="17589" y="1690"/>
                    <a:pt x="16258" y="1"/>
                    <a:pt x="13581" y="1"/>
                  </a:cubicBezTo>
                  <a:cubicBezTo>
                    <a:pt x="10903" y="1"/>
                    <a:pt x="9572" y="1690"/>
                    <a:pt x="8601" y="2924"/>
                  </a:cubicBezTo>
                  <a:cubicBezTo>
                    <a:pt x="7736" y="4023"/>
                    <a:pt x="7435" y="4299"/>
                    <a:pt x="6812" y="4299"/>
                  </a:cubicBezTo>
                  <a:cubicBezTo>
                    <a:pt x="6188" y="4299"/>
                    <a:pt x="5887" y="4023"/>
                    <a:pt x="5022" y="2924"/>
                  </a:cubicBezTo>
                  <a:cubicBezTo>
                    <a:pt x="4051" y="1690"/>
                    <a:pt x="2720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8"/>
            <p:cNvSpPr/>
            <p:nvPr/>
          </p:nvSpPr>
          <p:spPr>
            <a:xfrm>
              <a:off x="4683525" y="32279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3" y="399"/>
                  </a:moveTo>
                  <a:cubicBezTo>
                    <a:pt x="2933" y="400"/>
                    <a:pt x="3665" y="1132"/>
                    <a:pt x="3665" y="2032"/>
                  </a:cubicBezTo>
                  <a:cubicBezTo>
                    <a:pt x="3665" y="2933"/>
                    <a:pt x="2932" y="3665"/>
                    <a:pt x="2032" y="3665"/>
                  </a:cubicBezTo>
                  <a:cubicBezTo>
                    <a:pt x="1131" y="3665"/>
                    <a:pt x="399" y="2933"/>
                    <a:pt x="399" y="2032"/>
                  </a:cubicBezTo>
                  <a:cubicBezTo>
                    <a:pt x="399" y="1143"/>
                    <a:pt x="1113" y="419"/>
                    <a:pt x="1998" y="401"/>
                  </a:cubicBezTo>
                  <a:cubicBezTo>
                    <a:pt x="2010" y="400"/>
                    <a:pt x="2020" y="399"/>
                    <a:pt x="2032" y="399"/>
                  </a:cubicBezTo>
                  <a:close/>
                  <a:moveTo>
                    <a:pt x="2032" y="1"/>
                  </a:moveTo>
                  <a:cubicBezTo>
                    <a:pt x="1994" y="1"/>
                    <a:pt x="1957" y="3"/>
                    <a:pt x="1919" y="5"/>
                  </a:cubicBezTo>
                  <a:cubicBezTo>
                    <a:pt x="1403" y="33"/>
                    <a:pt x="938" y="255"/>
                    <a:pt x="595" y="599"/>
                  </a:cubicBezTo>
                  <a:cubicBezTo>
                    <a:pt x="228" y="966"/>
                    <a:pt x="1" y="1474"/>
                    <a:pt x="1" y="2032"/>
                  </a:cubicBezTo>
                  <a:cubicBezTo>
                    <a:pt x="1" y="2851"/>
                    <a:pt x="488" y="3557"/>
                    <a:pt x="1187" y="3879"/>
                  </a:cubicBezTo>
                  <a:cubicBezTo>
                    <a:pt x="1439" y="3995"/>
                    <a:pt x="1720" y="4060"/>
                    <a:pt x="2015" y="4063"/>
                  </a:cubicBezTo>
                  <a:cubicBezTo>
                    <a:pt x="2020" y="4063"/>
                    <a:pt x="2027" y="4064"/>
                    <a:pt x="2032" y="4064"/>
                  </a:cubicBezTo>
                  <a:cubicBezTo>
                    <a:pt x="3152" y="4064"/>
                    <a:pt x="4063" y="3153"/>
                    <a:pt x="4063" y="2032"/>
                  </a:cubicBezTo>
                  <a:cubicBezTo>
                    <a:pt x="4063" y="912"/>
                    <a:pt x="3152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8"/>
            <p:cNvSpPr/>
            <p:nvPr/>
          </p:nvSpPr>
          <p:spPr>
            <a:xfrm>
              <a:off x="3667675" y="3228125"/>
              <a:ext cx="101450" cy="101425"/>
            </a:xfrm>
            <a:custGeom>
              <a:rect b="b" l="l" r="r" t="t"/>
              <a:pathLst>
                <a:path extrusionOk="0" h="4057" w="4058">
                  <a:moveTo>
                    <a:pt x="2028" y="398"/>
                  </a:moveTo>
                  <a:cubicBezTo>
                    <a:pt x="2928" y="398"/>
                    <a:pt x="3659" y="1129"/>
                    <a:pt x="3659" y="2028"/>
                  </a:cubicBezTo>
                  <a:cubicBezTo>
                    <a:pt x="3659" y="2928"/>
                    <a:pt x="2928" y="3658"/>
                    <a:pt x="2028" y="3658"/>
                  </a:cubicBezTo>
                  <a:cubicBezTo>
                    <a:pt x="1130" y="3658"/>
                    <a:pt x="398" y="2928"/>
                    <a:pt x="398" y="2028"/>
                  </a:cubicBezTo>
                  <a:cubicBezTo>
                    <a:pt x="398" y="1130"/>
                    <a:pt x="1130" y="398"/>
                    <a:pt x="2028" y="398"/>
                  </a:cubicBezTo>
                  <a:close/>
                  <a:moveTo>
                    <a:pt x="2028" y="0"/>
                  </a:moveTo>
                  <a:cubicBezTo>
                    <a:pt x="2018" y="0"/>
                    <a:pt x="2007" y="1"/>
                    <a:pt x="1997" y="1"/>
                  </a:cubicBezTo>
                  <a:cubicBezTo>
                    <a:pt x="893" y="18"/>
                    <a:pt x="0" y="921"/>
                    <a:pt x="0" y="2028"/>
                  </a:cubicBezTo>
                  <a:cubicBezTo>
                    <a:pt x="0" y="3147"/>
                    <a:pt x="910" y="4057"/>
                    <a:pt x="2028" y="4057"/>
                  </a:cubicBezTo>
                  <a:lnTo>
                    <a:pt x="2037" y="4057"/>
                  </a:lnTo>
                  <a:cubicBezTo>
                    <a:pt x="2334" y="4054"/>
                    <a:pt x="2618" y="3989"/>
                    <a:pt x="2873" y="3872"/>
                  </a:cubicBezTo>
                  <a:cubicBezTo>
                    <a:pt x="3570" y="3551"/>
                    <a:pt x="4058" y="2846"/>
                    <a:pt x="4058" y="2028"/>
                  </a:cubicBezTo>
                  <a:cubicBezTo>
                    <a:pt x="4058" y="1467"/>
                    <a:pt x="3828" y="958"/>
                    <a:pt x="3458" y="591"/>
                  </a:cubicBezTo>
                  <a:cubicBezTo>
                    <a:pt x="3091" y="226"/>
                    <a:pt x="2586" y="0"/>
                    <a:pt x="202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7" name="Google Shape;507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9013650" y="1828775"/>
            <a:ext cx="1533875" cy="15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8"/>
          <p:cNvPicPr preferRelativeResize="0"/>
          <p:nvPr/>
        </p:nvPicPr>
        <p:blipFill rotWithShape="1">
          <a:blip r:embed="rId7">
            <a:alphaModFix/>
          </a:blip>
          <a:srcRect b="8319" l="0" r="0" t="8319"/>
          <a:stretch/>
        </p:blipFill>
        <p:spPr>
          <a:xfrm rot="-5400000">
            <a:off x="1327800" y="3839587"/>
            <a:ext cx="1724100" cy="14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9"/>
          <p:cNvPicPr preferRelativeResize="0"/>
          <p:nvPr/>
        </p:nvPicPr>
        <p:blipFill rotWithShape="1">
          <a:blip r:embed="rId3">
            <a:alphaModFix amt="28000"/>
          </a:blip>
          <a:srcRect b="16945" l="5907" r="5916" t="169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9"/>
          <p:cNvPicPr preferRelativeResize="0"/>
          <p:nvPr/>
        </p:nvPicPr>
        <p:blipFill rotWithShape="1">
          <a:blip r:embed="rId4">
            <a:alphaModFix amt="51000"/>
          </a:blip>
          <a:srcRect b="45027" l="0" r="1166" t="39164"/>
          <a:stretch/>
        </p:blipFill>
        <p:spPr>
          <a:xfrm rot="10799981">
            <a:off x="489905" y="1196378"/>
            <a:ext cx="10043566" cy="89561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9"/>
          <p:cNvSpPr/>
          <p:nvPr/>
        </p:nvSpPr>
        <p:spPr>
          <a:xfrm>
            <a:off x="489900" y="2098450"/>
            <a:ext cx="11212200" cy="365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9"/>
          <p:cNvSpPr/>
          <p:nvPr/>
        </p:nvSpPr>
        <p:spPr>
          <a:xfrm>
            <a:off x="489900" y="1196475"/>
            <a:ext cx="10056600" cy="902100"/>
          </a:xfrm>
          <a:prstGeom prst="rect">
            <a:avLst/>
          </a:prstGeom>
          <a:noFill/>
          <a:ln cap="flat" cmpd="sng" w="9525">
            <a:solidFill>
              <a:srgbClr val="4241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9"/>
          <p:cNvSpPr txBox="1"/>
          <p:nvPr/>
        </p:nvSpPr>
        <p:spPr>
          <a:xfrm>
            <a:off x="2993267" y="1586173"/>
            <a:ext cx="5225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¿Qué es una serie?</a:t>
            </a:r>
            <a:endParaRPr b="1" sz="3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241F5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518" name="Google Shape;518;p69"/>
          <p:cNvSpPr/>
          <p:nvPr/>
        </p:nvSpPr>
        <p:spPr>
          <a:xfrm flipH="1">
            <a:off x="3130088" y="5490000"/>
            <a:ext cx="5911200" cy="753000"/>
          </a:xfrm>
          <a:prstGeom prst="roundRect">
            <a:avLst>
              <a:gd fmla="val 50000" name="adj"/>
            </a:avLst>
          </a:prstGeom>
          <a:solidFill>
            <a:srgbClr val="4B2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9" name="Google Shape;519;p69"/>
          <p:cNvSpPr/>
          <p:nvPr/>
        </p:nvSpPr>
        <p:spPr>
          <a:xfrm>
            <a:off x="10546504" y="1193126"/>
            <a:ext cx="1155600" cy="902100"/>
          </a:xfrm>
          <a:prstGeom prst="rect">
            <a:avLst/>
          </a:prstGeom>
          <a:solidFill>
            <a:srgbClr val="4B22F4"/>
          </a:solidFill>
          <a:ln cap="flat" cmpd="sng" w="9525">
            <a:solidFill>
              <a:srgbClr val="4241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9"/>
          <p:cNvSpPr txBox="1"/>
          <p:nvPr/>
        </p:nvSpPr>
        <p:spPr>
          <a:xfrm>
            <a:off x="3443138" y="5543250"/>
            <a:ext cx="528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MX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 una sola columna de un Dataframe o una lista. Por tanto un Dataframe es una colección de varias series</a:t>
            </a:r>
            <a:endParaRPr sz="1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521" name="Google Shape;521;p69"/>
          <p:cNvGrpSpPr/>
          <p:nvPr/>
        </p:nvGrpSpPr>
        <p:grpSpPr>
          <a:xfrm>
            <a:off x="10870422" y="1345024"/>
            <a:ext cx="507775" cy="512410"/>
            <a:chOff x="-45673275" y="3199325"/>
            <a:chExt cx="299325" cy="302075"/>
          </a:xfrm>
        </p:grpSpPr>
        <p:sp>
          <p:nvSpPr>
            <p:cNvPr id="522" name="Google Shape;522;p69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3" name="Google Shape;523;p69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24" name="Google Shape;524;p69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525" name="Google Shape;525;p69"/>
          <p:cNvGraphicFramePr/>
          <p:nvPr/>
        </p:nvGraphicFramePr>
        <p:xfrm>
          <a:off x="810388" y="318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{B2E98A4F-94ED-42F4-BFF5-59DCA8688342}</a:tableStyleId>
              </a:tblPr>
              <a:tblGrid>
                <a:gridCol w="1304150"/>
                <a:gridCol w="130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solidFill>
                            <a:srgbClr val="4B22F4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player_id</a:t>
                      </a:r>
                      <a:endParaRPr sz="1100">
                        <a:solidFill>
                          <a:srgbClr val="4B22F4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solidFill>
                            <a:srgbClr val="4B22F4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pts_per_game</a:t>
                      </a:r>
                      <a:endParaRPr sz="1100">
                        <a:solidFill>
                          <a:srgbClr val="4B22F4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201939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27.3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201142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26.0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202691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21.5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202326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16.3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6" name="Google Shape;526;p69"/>
          <p:cNvGraphicFramePr/>
          <p:nvPr/>
        </p:nvGraphicFramePr>
        <p:xfrm>
          <a:off x="4263288" y="3187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{B2E98A4F-94ED-42F4-BFF5-59DCA8688342}</a:tableStyleId>
              </a:tblPr>
              <a:tblGrid>
                <a:gridCol w="1304150"/>
                <a:gridCol w="130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solidFill>
                            <a:srgbClr val="4B22F4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player_id</a:t>
                      </a:r>
                      <a:endParaRPr sz="1100">
                        <a:solidFill>
                          <a:srgbClr val="4B22F4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solidFill>
                            <a:srgbClr val="4B22F4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reb</a:t>
                      </a:r>
                      <a:r>
                        <a:rPr lang="es-MX" sz="1100">
                          <a:solidFill>
                            <a:srgbClr val="4B22F4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_per_game</a:t>
                      </a:r>
                      <a:endParaRPr sz="1100">
                        <a:solidFill>
                          <a:srgbClr val="4B22F4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201939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/>
                        <a:t>5.3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201142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/>
                        <a:t>6.4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202691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/>
                        <a:t>3.8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202326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/>
                        <a:t>8.2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7" name="Google Shape;527;p69"/>
          <p:cNvGraphicFramePr/>
          <p:nvPr/>
        </p:nvGraphicFramePr>
        <p:xfrm>
          <a:off x="7716188" y="31303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{B2E98A4F-94ED-42F4-BFF5-59DCA8688342}</a:tableStyleId>
              </a:tblPr>
              <a:tblGrid>
                <a:gridCol w="935000"/>
                <a:gridCol w="1402025"/>
                <a:gridCol w="1306625"/>
              </a:tblGrid>
              <a:tr h="3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solidFill>
                            <a:srgbClr val="4B22F4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player_id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100">
                          <a:solidFill>
                            <a:srgbClr val="4B22F4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pts_per_game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solidFill>
                            <a:srgbClr val="4B22F4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reb_per_game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6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201939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27.3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/>
                        <a:t>5.3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6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201142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26.0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/>
                        <a:t>6.4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6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202691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21.5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/>
                        <a:t>3.8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202326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16.3</a:t>
                      </a:r>
                      <a:endParaRPr sz="11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100"/>
                        <a:t>8.2</a:t>
                      </a:r>
                      <a:endParaRPr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B2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528" name="Google Shape;528;p69"/>
          <p:cNvSpPr txBox="1"/>
          <p:nvPr/>
        </p:nvSpPr>
        <p:spPr>
          <a:xfrm>
            <a:off x="993863" y="24718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Series</a:t>
            </a:r>
            <a:endParaRPr b="1" sz="3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4105813" y="24718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Series</a:t>
            </a:r>
            <a:endParaRPr b="1" sz="3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7658688" y="24718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Dataframe</a:t>
            </a:r>
            <a:endParaRPr b="1" sz="3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31" name="Google Shape;531;p69"/>
          <p:cNvGrpSpPr/>
          <p:nvPr/>
        </p:nvGrpSpPr>
        <p:grpSpPr>
          <a:xfrm>
            <a:off x="7105824" y="1970140"/>
            <a:ext cx="1374240" cy="257090"/>
            <a:chOff x="3667675" y="3227975"/>
            <a:chExt cx="1117450" cy="209050"/>
          </a:xfrm>
        </p:grpSpPr>
        <p:sp>
          <p:nvSpPr>
            <p:cNvPr id="532" name="Google Shape;532;p69"/>
            <p:cNvSpPr/>
            <p:nvPr/>
          </p:nvSpPr>
          <p:spPr>
            <a:xfrm>
              <a:off x="3677625" y="3238075"/>
              <a:ext cx="81550" cy="81525"/>
            </a:xfrm>
            <a:custGeom>
              <a:rect b="b" l="l" r="r" t="t"/>
              <a:pathLst>
                <a:path extrusionOk="0" h="3261" w="3262">
                  <a:moveTo>
                    <a:pt x="1630" y="0"/>
                  </a:moveTo>
                  <a:cubicBezTo>
                    <a:pt x="732" y="0"/>
                    <a:pt x="0" y="731"/>
                    <a:pt x="0" y="1630"/>
                  </a:cubicBezTo>
                  <a:cubicBezTo>
                    <a:pt x="0" y="2530"/>
                    <a:pt x="732" y="3260"/>
                    <a:pt x="1630" y="3260"/>
                  </a:cubicBezTo>
                  <a:cubicBezTo>
                    <a:pt x="2530" y="3260"/>
                    <a:pt x="3261" y="2530"/>
                    <a:pt x="3261" y="1630"/>
                  </a:cubicBezTo>
                  <a:cubicBezTo>
                    <a:pt x="3261" y="732"/>
                    <a:pt x="2530" y="0"/>
                    <a:pt x="16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9"/>
            <p:cNvSpPr/>
            <p:nvPr/>
          </p:nvSpPr>
          <p:spPr>
            <a:xfrm>
              <a:off x="3739475" y="3237975"/>
              <a:ext cx="973725" cy="189075"/>
            </a:xfrm>
            <a:custGeom>
              <a:rect b="b" l="l" r="r" t="t"/>
              <a:pathLst>
                <a:path extrusionOk="0" h="7563" w="38949">
                  <a:moveTo>
                    <a:pt x="12705" y="0"/>
                  </a:moveTo>
                  <a:cubicBezTo>
                    <a:pt x="10220" y="0"/>
                    <a:pt x="8959" y="1602"/>
                    <a:pt x="8038" y="2773"/>
                  </a:cubicBezTo>
                  <a:cubicBezTo>
                    <a:pt x="7226" y="3804"/>
                    <a:pt x="6798" y="4300"/>
                    <a:pt x="5936" y="4300"/>
                  </a:cubicBezTo>
                  <a:cubicBezTo>
                    <a:pt x="5074" y="4300"/>
                    <a:pt x="4645" y="3804"/>
                    <a:pt x="3834" y="2773"/>
                  </a:cubicBezTo>
                  <a:cubicBezTo>
                    <a:pt x="3108" y="1850"/>
                    <a:pt x="2169" y="660"/>
                    <a:pt x="587" y="197"/>
                  </a:cubicBezTo>
                  <a:lnTo>
                    <a:pt x="587" y="197"/>
                  </a:lnTo>
                  <a:cubicBezTo>
                    <a:pt x="956" y="564"/>
                    <a:pt x="1186" y="1073"/>
                    <a:pt x="1186" y="1634"/>
                  </a:cubicBezTo>
                  <a:cubicBezTo>
                    <a:pt x="1186" y="2452"/>
                    <a:pt x="699" y="3157"/>
                    <a:pt x="1" y="3478"/>
                  </a:cubicBezTo>
                  <a:cubicBezTo>
                    <a:pt x="406" y="3715"/>
                    <a:pt x="763" y="4149"/>
                    <a:pt x="1269" y="4791"/>
                  </a:cubicBezTo>
                  <a:cubicBezTo>
                    <a:pt x="2190" y="5962"/>
                    <a:pt x="3452" y="7563"/>
                    <a:pt x="5936" y="7563"/>
                  </a:cubicBezTo>
                  <a:cubicBezTo>
                    <a:pt x="8420" y="7563"/>
                    <a:pt x="9682" y="5962"/>
                    <a:pt x="10603" y="4791"/>
                  </a:cubicBezTo>
                  <a:cubicBezTo>
                    <a:pt x="11415" y="3760"/>
                    <a:pt x="11843" y="3264"/>
                    <a:pt x="12705" y="3264"/>
                  </a:cubicBezTo>
                  <a:cubicBezTo>
                    <a:pt x="13566" y="3264"/>
                    <a:pt x="13995" y="3760"/>
                    <a:pt x="14808" y="4791"/>
                  </a:cubicBezTo>
                  <a:cubicBezTo>
                    <a:pt x="15728" y="5962"/>
                    <a:pt x="16990" y="7563"/>
                    <a:pt x="19474" y="7563"/>
                  </a:cubicBezTo>
                  <a:cubicBezTo>
                    <a:pt x="21958" y="7563"/>
                    <a:pt x="23220" y="5962"/>
                    <a:pt x="24141" y="4791"/>
                  </a:cubicBezTo>
                  <a:cubicBezTo>
                    <a:pt x="24953" y="3760"/>
                    <a:pt x="25382" y="3264"/>
                    <a:pt x="26243" y="3264"/>
                  </a:cubicBezTo>
                  <a:cubicBezTo>
                    <a:pt x="27105" y="3264"/>
                    <a:pt x="27534" y="3760"/>
                    <a:pt x="28346" y="4791"/>
                  </a:cubicBezTo>
                  <a:cubicBezTo>
                    <a:pt x="29267" y="5962"/>
                    <a:pt x="30528" y="7563"/>
                    <a:pt x="33013" y="7563"/>
                  </a:cubicBezTo>
                  <a:cubicBezTo>
                    <a:pt x="35498" y="7563"/>
                    <a:pt x="36759" y="5962"/>
                    <a:pt x="37680" y="4791"/>
                  </a:cubicBezTo>
                  <a:cubicBezTo>
                    <a:pt x="38186" y="4149"/>
                    <a:pt x="38543" y="3715"/>
                    <a:pt x="38949" y="3478"/>
                  </a:cubicBezTo>
                  <a:cubicBezTo>
                    <a:pt x="38250" y="3157"/>
                    <a:pt x="37764" y="2451"/>
                    <a:pt x="37764" y="1632"/>
                  </a:cubicBezTo>
                  <a:cubicBezTo>
                    <a:pt x="37764" y="1073"/>
                    <a:pt x="37990" y="566"/>
                    <a:pt x="38357" y="199"/>
                  </a:cubicBezTo>
                  <a:lnTo>
                    <a:pt x="38357" y="199"/>
                  </a:lnTo>
                  <a:cubicBezTo>
                    <a:pt x="36778" y="662"/>
                    <a:pt x="35841" y="1851"/>
                    <a:pt x="35115" y="2773"/>
                  </a:cubicBezTo>
                  <a:cubicBezTo>
                    <a:pt x="34304" y="3804"/>
                    <a:pt x="33875" y="4300"/>
                    <a:pt x="33013" y="4300"/>
                  </a:cubicBezTo>
                  <a:cubicBezTo>
                    <a:pt x="32152" y="4300"/>
                    <a:pt x="31723" y="3804"/>
                    <a:pt x="30910" y="2773"/>
                  </a:cubicBezTo>
                  <a:cubicBezTo>
                    <a:pt x="29990" y="1602"/>
                    <a:pt x="28728" y="0"/>
                    <a:pt x="26243" y="0"/>
                  </a:cubicBezTo>
                  <a:cubicBezTo>
                    <a:pt x="23759" y="0"/>
                    <a:pt x="22498" y="1602"/>
                    <a:pt x="21576" y="2773"/>
                  </a:cubicBezTo>
                  <a:cubicBezTo>
                    <a:pt x="20765" y="3804"/>
                    <a:pt x="20336" y="4300"/>
                    <a:pt x="19474" y="4300"/>
                  </a:cubicBezTo>
                  <a:cubicBezTo>
                    <a:pt x="18612" y="4300"/>
                    <a:pt x="18183" y="3804"/>
                    <a:pt x="17372" y="2773"/>
                  </a:cubicBezTo>
                  <a:cubicBezTo>
                    <a:pt x="16450" y="1602"/>
                    <a:pt x="15190" y="0"/>
                    <a:pt x="1270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9"/>
            <p:cNvSpPr/>
            <p:nvPr/>
          </p:nvSpPr>
          <p:spPr>
            <a:xfrm>
              <a:off x="4693475" y="3237950"/>
              <a:ext cx="81700" cy="81675"/>
            </a:xfrm>
            <a:custGeom>
              <a:rect b="b" l="l" r="r" t="t"/>
              <a:pathLst>
                <a:path extrusionOk="0" h="3267" w="3268">
                  <a:moveTo>
                    <a:pt x="1635" y="0"/>
                  </a:moveTo>
                  <a:cubicBezTo>
                    <a:pt x="1631" y="1"/>
                    <a:pt x="1627" y="1"/>
                    <a:pt x="1622" y="1"/>
                  </a:cubicBezTo>
                  <a:cubicBezTo>
                    <a:pt x="1615" y="1"/>
                    <a:pt x="1607" y="2"/>
                    <a:pt x="1600" y="2"/>
                  </a:cubicBezTo>
                  <a:cubicBezTo>
                    <a:pt x="715" y="20"/>
                    <a:pt x="1" y="744"/>
                    <a:pt x="1" y="1633"/>
                  </a:cubicBezTo>
                  <a:cubicBezTo>
                    <a:pt x="1" y="2534"/>
                    <a:pt x="733" y="3266"/>
                    <a:pt x="1634" y="3266"/>
                  </a:cubicBezTo>
                  <a:cubicBezTo>
                    <a:pt x="2534" y="3266"/>
                    <a:pt x="3267" y="2534"/>
                    <a:pt x="3267" y="1633"/>
                  </a:cubicBezTo>
                  <a:cubicBezTo>
                    <a:pt x="3267" y="733"/>
                    <a:pt x="2534" y="1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9"/>
            <p:cNvSpPr/>
            <p:nvPr/>
          </p:nvSpPr>
          <p:spPr>
            <a:xfrm>
              <a:off x="3718575" y="3319575"/>
              <a:ext cx="1015325" cy="117450"/>
            </a:xfrm>
            <a:custGeom>
              <a:rect b="b" l="l" r="r" t="t"/>
              <a:pathLst>
                <a:path extrusionOk="0" h="4698" w="40613">
                  <a:moveTo>
                    <a:pt x="13541" y="0"/>
                  </a:moveTo>
                  <a:cubicBezTo>
                    <a:pt x="12679" y="0"/>
                    <a:pt x="12250" y="496"/>
                    <a:pt x="11439" y="1527"/>
                  </a:cubicBezTo>
                  <a:cubicBezTo>
                    <a:pt x="10518" y="2698"/>
                    <a:pt x="9256" y="4299"/>
                    <a:pt x="6772" y="4299"/>
                  </a:cubicBezTo>
                  <a:cubicBezTo>
                    <a:pt x="4287" y="4299"/>
                    <a:pt x="3026" y="2698"/>
                    <a:pt x="2105" y="1527"/>
                  </a:cubicBezTo>
                  <a:cubicBezTo>
                    <a:pt x="1599" y="885"/>
                    <a:pt x="1242" y="451"/>
                    <a:pt x="837" y="214"/>
                  </a:cubicBezTo>
                  <a:cubicBezTo>
                    <a:pt x="582" y="331"/>
                    <a:pt x="298" y="397"/>
                    <a:pt x="1" y="399"/>
                  </a:cubicBezTo>
                  <a:lnTo>
                    <a:pt x="2" y="399"/>
                  </a:lnTo>
                  <a:cubicBezTo>
                    <a:pt x="626" y="399"/>
                    <a:pt x="927" y="675"/>
                    <a:pt x="1792" y="1774"/>
                  </a:cubicBezTo>
                  <a:cubicBezTo>
                    <a:pt x="2763" y="3008"/>
                    <a:pt x="4093" y="4697"/>
                    <a:pt x="6772" y="4697"/>
                  </a:cubicBezTo>
                  <a:cubicBezTo>
                    <a:pt x="9450" y="4697"/>
                    <a:pt x="10780" y="3008"/>
                    <a:pt x="11751" y="1774"/>
                  </a:cubicBezTo>
                  <a:cubicBezTo>
                    <a:pt x="12616" y="675"/>
                    <a:pt x="12917" y="399"/>
                    <a:pt x="13541" y="399"/>
                  </a:cubicBezTo>
                  <a:cubicBezTo>
                    <a:pt x="14164" y="399"/>
                    <a:pt x="14465" y="675"/>
                    <a:pt x="15330" y="1774"/>
                  </a:cubicBezTo>
                  <a:cubicBezTo>
                    <a:pt x="16302" y="3008"/>
                    <a:pt x="17633" y="4697"/>
                    <a:pt x="20310" y="4697"/>
                  </a:cubicBezTo>
                  <a:cubicBezTo>
                    <a:pt x="22988" y="4697"/>
                    <a:pt x="24318" y="3008"/>
                    <a:pt x="25290" y="1774"/>
                  </a:cubicBezTo>
                  <a:cubicBezTo>
                    <a:pt x="26154" y="675"/>
                    <a:pt x="26456" y="399"/>
                    <a:pt x="27079" y="399"/>
                  </a:cubicBezTo>
                  <a:cubicBezTo>
                    <a:pt x="27702" y="399"/>
                    <a:pt x="28004" y="675"/>
                    <a:pt x="28870" y="1774"/>
                  </a:cubicBezTo>
                  <a:cubicBezTo>
                    <a:pt x="29840" y="3008"/>
                    <a:pt x="31171" y="4697"/>
                    <a:pt x="33849" y="4697"/>
                  </a:cubicBezTo>
                  <a:cubicBezTo>
                    <a:pt x="36527" y="4697"/>
                    <a:pt x="37857" y="3008"/>
                    <a:pt x="38829" y="1774"/>
                  </a:cubicBezTo>
                  <a:cubicBezTo>
                    <a:pt x="39691" y="679"/>
                    <a:pt x="39993" y="401"/>
                    <a:pt x="40613" y="399"/>
                  </a:cubicBezTo>
                  <a:cubicBezTo>
                    <a:pt x="40318" y="396"/>
                    <a:pt x="40037" y="331"/>
                    <a:pt x="39785" y="214"/>
                  </a:cubicBezTo>
                  <a:cubicBezTo>
                    <a:pt x="39379" y="451"/>
                    <a:pt x="39022" y="885"/>
                    <a:pt x="38516" y="1527"/>
                  </a:cubicBezTo>
                  <a:cubicBezTo>
                    <a:pt x="37595" y="2698"/>
                    <a:pt x="36334" y="4299"/>
                    <a:pt x="33849" y="4299"/>
                  </a:cubicBezTo>
                  <a:cubicBezTo>
                    <a:pt x="31364" y="4299"/>
                    <a:pt x="30103" y="2698"/>
                    <a:pt x="29182" y="1527"/>
                  </a:cubicBezTo>
                  <a:cubicBezTo>
                    <a:pt x="28369" y="496"/>
                    <a:pt x="27941" y="0"/>
                    <a:pt x="27079" y="0"/>
                  </a:cubicBezTo>
                  <a:cubicBezTo>
                    <a:pt x="26217" y="0"/>
                    <a:pt x="25789" y="496"/>
                    <a:pt x="24977" y="1527"/>
                  </a:cubicBezTo>
                  <a:cubicBezTo>
                    <a:pt x="24056" y="2698"/>
                    <a:pt x="22794" y="4299"/>
                    <a:pt x="20310" y="4299"/>
                  </a:cubicBezTo>
                  <a:cubicBezTo>
                    <a:pt x="17826" y="4299"/>
                    <a:pt x="16564" y="2698"/>
                    <a:pt x="15643" y="1527"/>
                  </a:cubicBezTo>
                  <a:cubicBezTo>
                    <a:pt x="14831" y="496"/>
                    <a:pt x="14402" y="0"/>
                    <a:pt x="1354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9"/>
            <p:cNvSpPr/>
            <p:nvPr/>
          </p:nvSpPr>
          <p:spPr>
            <a:xfrm>
              <a:off x="4733450" y="3237950"/>
              <a:ext cx="900" cy="75"/>
            </a:xfrm>
            <a:custGeom>
              <a:rect b="b" l="l" r="r" t="t"/>
              <a:pathLst>
                <a:path extrusionOk="0" h="3" w="36">
                  <a:moveTo>
                    <a:pt x="35" y="0"/>
                  </a:moveTo>
                  <a:cubicBezTo>
                    <a:pt x="25" y="0"/>
                    <a:pt x="15" y="2"/>
                    <a:pt x="5" y="2"/>
                  </a:cubicBezTo>
                  <a:lnTo>
                    <a:pt x="5" y="2"/>
                  </a:lnTo>
                  <a:cubicBezTo>
                    <a:pt x="11" y="2"/>
                    <a:pt x="17" y="1"/>
                    <a:pt x="23" y="1"/>
                  </a:cubicBezTo>
                  <a:cubicBezTo>
                    <a:pt x="28" y="1"/>
                    <a:pt x="32" y="0"/>
                    <a:pt x="36" y="0"/>
                  </a:cubicBezTo>
                  <a:close/>
                  <a:moveTo>
                    <a:pt x="5" y="2"/>
                  </a:moveTo>
                  <a:cubicBezTo>
                    <a:pt x="4" y="2"/>
                    <a:pt x="2" y="2"/>
                    <a:pt x="1" y="2"/>
                  </a:cubicBezTo>
                  <a:cubicBezTo>
                    <a:pt x="2" y="2"/>
                    <a:pt x="4" y="2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9"/>
            <p:cNvSpPr/>
            <p:nvPr/>
          </p:nvSpPr>
          <p:spPr>
            <a:xfrm>
              <a:off x="3717575" y="3228025"/>
              <a:ext cx="1013950" cy="117450"/>
            </a:xfrm>
            <a:custGeom>
              <a:rect b="b" l="l" r="r" t="t"/>
              <a:pathLst>
                <a:path extrusionOk="0" h="4698" w="40558">
                  <a:moveTo>
                    <a:pt x="42" y="1"/>
                  </a:moveTo>
                  <a:cubicBezTo>
                    <a:pt x="28" y="1"/>
                    <a:pt x="14" y="2"/>
                    <a:pt x="1" y="5"/>
                  </a:cubicBezTo>
                  <a:cubicBezTo>
                    <a:pt x="11" y="5"/>
                    <a:pt x="22" y="4"/>
                    <a:pt x="32" y="4"/>
                  </a:cubicBezTo>
                  <a:cubicBezTo>
                    <a:pt x="590" y="4"/>
                    <a:pt x="1095" y="230"/>
                    <a:pt x="1462" y="595"/>
                  </a:cubicBezTo>
                  <a:cubicBezTo>
                    <a:pt x="3045" y="1058"/>
                    <a:pt x="3984" y="2248"/>
                    <a:pt x="4710" y="3171"/>
                  </a:cubicBezTo>
                  <a:cubicBezTo>
                    <a:pt x="5521" y="4202"/>
                    <a:pt x="5950" y="4698"/>
                    <a:pt x="6812" y="4698"/>
                  </a:cubicBezTo>
                  <a:cubicBezTo>
                    <a:pt x="7674" y="4698"/>
                    <a:pt x="8102" y="4202"/>
                    <a:pt x="8914" y="3171"/>
                  </a:cubicBezTo>
                  <a:cubicBezTo>
                    <a:pt x="9835" y="2000"/>
                    <a:pt x="11096" y="398"/>
                    <a:pt x="13581" y="398"/>
                  </a:cubicBezTo>
                  <a:cubicBezTo>
                    <a:pt x="16065" y="398"/>
                    <a:pt x="17326" y="2000"/>
                    <a:pt x="18248" y="3171"/>
                  </a:cubicBezTo>
                  <a:cubicBezTo>
                    <a:pt x="19059" y="4202"/>
                    <a:pt x="19488" y="4698"/>
                    <a:pt x="20350" y="4698"/>
                  </a:cubicBezTo>
                  <a:cubicBezTo>
                    <a:pt x="21212" y="4698"/>
                    <a:pt x="21641" y="4202"/>
                    <a:pt x="22452" y="3171"/>
                  </a:cubicBezTo>
                  <a:cubicBezTo>
                    <a:pt x="23374" y="2000"/>
                    <a:pt x="24634" y="398"/>
                    <a:pt x="27119" y="398"/>
                  </a:cubicBezTo>
                  <a:cubicBezTo>
                    <a:pt x="29604" y="398"/>
                    <a:pt x="30866" y="2000"/>
                    <a:pt x="31786" y="3171"/>
                  </a:cubicBezTo>
                  <a:cubicBezTo>
                    <a:pt x="32599" y="4202"/>
                    <a:pt x="33026" y="4698"/>
                    <a:pt x="33889" y="4698"/>
                  </a:cubicBezTo>
                  <a:cubicBezTo>
                    <a:pt x="34751" y="4698"/>
                    <a:pt x="35180" y="4202"/>
                    <a:pt x="35991" y="3171"/>
                  </a:cubicBezTo>
                  <a:cubicBezTo>
                    <a:pt x="36717" y="2249"/>
                    <a:pt x="37654" y="1061"/>
                    <a:pt x="39233" y="597"/>
                  </a:cubicBezTo>
                  <a:cubicBezTo>
                    <a:pt x="39576" y="253"/>
                    <a:pt x="40041" y="31"/>
                    <a:pt x="40557" y="3"/>
                  </a:cubicBezTo>
                  <a:lnTo>
                    <a:pt x="40557" y="3"/>
                  </a:lnTo>
                  <a:cubicBezTo>
                    <a:pt x="37947" y="46"/>
                    <a:pt x="36638" y="1706"/>
                    <a:pt x="35679" y="2924"/>
                  </a:cubicBezTo>
                  <a:cubicBezTo>
                    <a:pt x="34814" y="4023"/>
                    <a:pt x="34513" y="4299"/>
                    <a:pt x="33889" y="4299"/>
                  </a:cubicBezTo>
                  <a:cubicBezTo>
                    <a:pt x="33265" y="4299"/>
                    <a:pt x="32964" y="4023"/>
                    <a:pt x="32099" y="2924"/>
                  </a:cubicBezTo>
                  <a:cubicBezTo>
                    <a:pt x="31128" y="1690"/>
                    <a:pt x="29797" y="1"/>
                    <a:pt x="27119" y="1"/>
                  </a:cubicBezTo>
                  <a:cubicBezTo>
                    <a:pt x="24441" y="1"/>
                    <a:pt x="23112" y="1690"/>
                    <a:pt x="22140" y="2924"/>
                  </a:cubicBezTo>
                  <a:cubicBezTo>
                    <a:pt x="21275" y="4023"/>
                    <a:pt x="20974" y="4299"/>
                    <a:pt x="20350" y="4299"/>
                  </a:cubicBezTo>
                  <a:cubicBezTo>
                    <a:pt x="19726" y="4299"/>
                    <a:pt x="19426" y="4023"/>
                    <a:pt x="18560" y="2924"/>
                  </a:cubicBezTo>
                  <a:cubicBezTo>
                    <a:pt x="17589" y="1690"/>
                    <a:pt x="16258" y="1"/>
                    <a:pt x="13581" y="1"/>
                  </a:cubicBezTo>
                  <a:cubicBezTo>
                    <a:pt x="10903" y="1"/>
                    <a:pt x="9572" y="1690"/>
                    <a:pt x="8601" y="2924"/>
                  </a:cubicBezTo>
                  <a:cubicBezTo>
                    <a:pt x="7736" y="4023"/>
                    <a:pt x="7435" y="4299"/>
                    <a:pt x="6812" y="4299"/>
                  </a:cubicBezTo>
                  <a:cubicBezTo>
                    <a:pt x="6188" y="4299"/>
                    <a:pt x="5887" y="4023"/>
                    <a:pt x="5022" y="2924"/>
                  </a:cubicBezTo>
                  <a:cubicBezTo>
                    <a:pt x="4051" y="1690"/>
                    <a:pt x="2720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9"/>
            <p:cNvSpPr/>
            <p:nvPr/>
          </p:nvSpPr>
          <p:spPr>
            <a:xfrm>
              <a:off x="4683525" y="32279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3" y="399"/>
                  </a:moveTo>
                  <a:cubicBezTo>
                    <a:pt x="2933" y="400"/>
                    <a:pt x="3665" y="1132"/>
                    <a:pt x="3665" y="2032"/>
                  </a:cubicBezTo>
                  <a:cubicBezTo>
                    <a:pt x="3665" y="2933"/>
                    <a:pt x="2932" y="3665"/>
                    <a:pt x="2032" y="3665"/>
                  </a:cubicBezTo>
                  <a:cubicBezTo>
                    <a:pt x="1131" y="3665"/>
                    <a:pt x="399" y="2933"/>
                    <a:pt x="399" y="2032"/>
                  </a:cubicBezTo>
                  <a:cubicBezTo>
                    <a:pt x="399" y="1143"/>
                    <a:pt x="1113" y="419"/>
                    <a:pt x="1998" y="401"/>
                  </a:cubicBezTo>
                  <a:cubicBezTo>
                    <a:pt x="2010" y="400"/>
                    <a:pt x="2020" y="399"/>
                    <a:pt x="2032" y="399"/>
                  </a:cubicBezTo>
                  <a:close/>
                  <a:moveTo>
                    <a:pt x="2032" y="1"/>
                  </a:moveTo>
                  <a:cubicBezTo>
                    <a:pt x="1994" y="1"/>
                    <a:pt x="1957" y="3"/>
                    <a:pt x="1919" y="5"/>
                  </a:cubicBezTo>
                  <a:cubicBezTo>
                    <a:pt x="1403" y="33"/>
                    <a:pt x="938" y="255"/>
                    <a:pt x="595" y="599"/>
                  </a:cubicBezTo>
                  <a:cubicBezTo>
                    <a:pt x="228" y="966"/>
                    <a:pt x="1" y="1474"/>
                    <a:pt x="1" y="2032"/>
                  </a:cubicBezTo>
                  <a:cubicBezTo>
                    <a:pt x="1" y="2851"/>
                    <a:pt x="488" y="3557"/>
                    <a:pt x="1187" y="3879"/>
                  </a:cubicBezTo>
                  <a:cubicBezTo>
                    <a:pt x="1439" y="3995"/>
                    <a:pt x="1720" y="4060"/>
                    <a:pt x="2015" y="4063"/>
                  </a:cubicBezTo>
                  <a:cubicBezTo>
                    <a:pt x="2020" y="4063"/>
                    <a:pt x="2027" y="4064"/>
                    <a:pt x="2032" y="4064"/>
                  </a:cubicBezTo>
                  <a:cubicBezTo>
                    <a:pt x="3152" y="4064"/>
                    <a:pt x="4063" y="3153"/>
                    <a:pt x="4063" y="2032"/>
                  </a:cubicBezTo>
                  <a:cubicBezTo>
                    <a:pt x="4063" y="912"/>
                    <a:pt x="3152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3667675" y="3228125"/>
              <a:ext cx="101450" cy="101425"/>
            </a:xfrm>
            <a:custGeom>
              <a:rect b="b" l="l" r="r" t="t"/>
              <a:pathLst>
                <a:path extrusionOk="0" h="4057" w="4058">
                  <a:moveTo>
                    <a:pt x="2028" y="398"/>
                  </a:moveTo>
                  <a:cubicBezTo>
                    <a:pt x="2928" y="398"/>
                    <a:pt x="3659" y="1129"/>
                    <a:pt x="3659" y="2028"/>
                  </a:cubicBezTo>
                  <a:cubicBezTo>
                    <a:pt x="3659" y="2928"/>
                    <a:pt x="2928" y="3658"/>
                    <a:pt x="2028" y="3658"/>
                  </a:cubicBezTo>
                  <a:cubicBezTo>
                    <a:pt x="1130" y="3658"/>
                    <a:pt x="398" y="2928"/>
                    <a:pt x="398" y="2028"/>
                  </a:cubicBezTo>
                  <a:cubicBezTo>
                    <a:pt x="398" y="1130"/>
                    <a:pt x="1130" y="398"/>
                    <a:pt x="2028" y="398"/>
                  </a:cubicBezTo>
                  <a:close/>
                  <a:moveTo>
                    <a:pt x="2028" y="0"/>
                  </a:moveTo>
                  <a:cubicBezTo>
                    <a:pt x="2018" y="0"/>
                    <a:pt x="2007" y="1"/>
                    <a:pt x="1997" y="1"/>
                  </a:cubicBezTo>
                  <a:cubicBezTo>
                    <a:pt x="893" y="18"/>
                    <a:pt x="0" y="921"/>
                    <a:pt x="0" y="2028"/>
                  </a:cubicBezTo>
                  <a:cubicBezTo>
                    <a:pt x="0" y="3147"/>
                    <a:pt x="910" y="4057"/>
                    <a:pt x="2028" y="4057"/>
                  </a:cubicBezTo>
                  <a:lnTo>
                    <a:pt x="2037" y="4057"/>
                  </a:lnTo>
                  <a:cubicBezTo>
                    <a:pt x="2334" y="4054"/>
                    <a:pt x="2618" y="3989"/>
                    <a:pt x="2873" y="3872"/>
                  </a:cubicBezTo>
                  <a:cubicBezTo>
                    <a:pt x="3570" y="3551"/>
                    <a:pt x="4058" y="2846"/>
                    <a:pt x="4058" y="2028"/>
                  </a:cubicBezTo>
                  <a:cubicBezTo>
                    <a:pt x="4058" y="1467"/>
                    <a:pt x="3828" y="958"/>
                    <a:pt x="3458" y="591"/>
                  </a:cubicBezTo>
                  <a:cubicBezTo>
                    <a:pt x="3091" y="226"/>
                    <a:pt x="2586" y="0"/>
                    <a:pt x="202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0" name="Google Shape;540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89889" y="475919"/>
            <a:ext cx="1437176" cy="143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9667325" y="5013498"/>
            <a:ext cx="1368625" cy="13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9"/>
          <p:cNvSpPr txBox="1"/>
          <p:nvPr/>
        </p:nvSpPr>
        <p:spPr>
          <a:xfrm>
            <a:off x="2343138" y="3624675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5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+</a:t>
            </a:r>
            <a:endParaRPr b="1" sz="61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69"/>
          <p:cNvSpPr txBox="1"/>
          <p:nvPr/>
        </p:nvSpPr>
        <p:spPr>
          <a:xfrm>
            <a:off x="5807313" y="3624675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55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endParaRPr b="1" sz="61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70"/>
          <p:cNvPicPr preferRelativeResize="0"/>
          <p:nvPr/>
        </p:nvPicPr>
        <p:blipFill rotWithShape="1">
          <a:blip r:embed="rId3">
            <a:alphaModFix amt="28000"/>
          </a:blip>
          <a:srcRect b="16945" l="5907" r="5916" t="169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0"/>
          <p:cNvPicPr preferRelativeResize="0"/>
          <p:nvPr/>
        </p:nvPicPr>
        <p:blipFill rotWithShape="1">
          <a:blip r:embed="rId4">
            <a:alphaModFix amt="51000"/>
          </a:blip>
          <a:srcRect b="48036" l="482" r="946" t="35099"/>
          <a:stretch/>
        </p:blipFill>
        <p:spPr>
          <a:xfrm rot="10799979">
            <a:off x="821291" y="905702"/>
            <a:ext cx="9389768" cy="89562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0"/>
          <p:cNvSpPr/>
          <p:nvPr/>
        </p:nvSpPr>
        <p:spPr>
          <a:xfrm>
            <a:off x="822413" y="1807775"/>
            <a:ext cx="10548300" cy="365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B2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0"/>
          <p:cNvSpPr/>
          <p:nvPr/>
        </p:nvSpPr>
        <p:spPr>
          <a:xfrm>
            <a:off x="822413" y="912100"/>
            <a:ext cx="9392700" cy="895800"/>
          </a:xfrm>
          <a:prstGeom prst="rect">
            <a:avLst/>
          </a:prstGeom>
          <a:noFill/>
          <a:ln cap="flat" cmpd="sng" w="9525">
            <a:solidFill>
              <a:srgbClr val="4241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0"/>
          <p:cNvSpPr txBox="1"/>
          <p:nvPr/>
        </p:nvSpPr>
        <p:spPr>
          <a:xfrm>
            <a:off x="2279640" y="1295500"/>
            <a:ext cx="6674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¿Cómo creamos un Dataframe?</a:t>
            </a:r>
            <a:endParaRPr b="1" sz="3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241F5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553" name="Google Shape;553;p70"/>
          <p:cNvSpPr/>
          <p:nvPr/>
        </p:nvSpPr>
        <p:spPr>
          <a:xfrm>
            <a:off x="10215104" y="905663"/>
            <a:ext cx="1155600" cy="902100"/>
          </a:xfrm>
          <a:prstGeom prst="rect">
            <a:avLst/>
          </a:prstGeom>
          <a:solidFill>
            <a:srgbClr val="4B22F4"/>
          </a:solidFill>
          <a:ln cap="flat" cmpd="sng" w="9525">
            <a:solidFill>
              <a:srgbClr val="4241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70"/>
          <p:cNvGrpSpPr/>
          <p:nvPr/>
        </p:nvGrpSpPr>
        <p:grpSpPr>
          <a:xfrm>
            <a:off x="10539034" y="1100524"/>
            <a:ext cx="507775" cy="512410"/>
            <a:chOff x="-45673275" y="3199325"/>
            <a:chExt cx="299325" cy="302075"/>
          </a:xfrm>
        </p:grpSpPr>
        <p:sp>
          <p:nvSpPr>
            <p:cNvPr id="555" name="Google Shape;555;p70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6" name="Google Shape;556;p70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7" name="Google Shape;557;p70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558" name="Google Shape;558;p70"/>
          <p:cNvSpPr txBox="1"/>
          <p:nvPr/>
        </p:nvSpPr>
        <p:spPr>
          <a:xfrm>
            <a:off x="1756236" y="2701775"/>
            <a:ext cx="10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Listas</a:t>
            </a:r>
            <a:endParaRPr b="1" sz="2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59" name="Google Shape;559;p70"/>
          <p:cNvGrpSpPr/>
          <p:nvPr/>
        </p:nvGrpSpPr>
        <p:grpSpPr>
          <a:xfrm>
            <a:off x="10338724" y="2074652"/>
            <a:ext cx="1374240" cy="257090"/>
            <a:chOff x="3667675" y="3227975"/>
            <a:chExt cx="1117450" cy="209050"/>
          </a:xfrm>
        </p:grpSpPr>
        <p:sp>
          <p:nvSpPr>
            <p:cNvPr id="560" name="Google Shape;560;p70"/>
            <p:cNvSpPr/>
            <p:nvPr/>
          </p:nvSpPr>
          <p:spPr>
            <a:xfrm>
              <a:off x="3677625" y="3238075"/>
              <a:ext cx="81550" cy="81525"/>
            </a:xfrm>
            <a:custGeom>
              <a:rect b="b" l="l" r="r" t="t"/>
              <a:pathLst>
                <a:path extrusionOk="0" h="3261" w="3262">
                  <a:moveTo>
                    <a:pt x="1630" y="0"/>
                  </a:moveTo>
                  <a:cubicBezTo>
                    <a:pt x="732" y="0"/>
                    <a:pt x="0" y="731"/>
                    <a:pt x="0" y="1630"/>
                  </a:cubicBezTo>
                  <a:cubicBezTo>
                    <a:pt x="0" y="2530"/>
                    <a:pt x="732" y="3260"/>
                    <a:pt x="1630" y="3260"/>
                  </a:cubicBezTo>
                  <a:cubicBezTo>
                    <a:pt x="2530" y="3260"/>
                    <a:pt x="3261" y="2530"/>
                    <a:pt x="3261" y="1630"/>
                  </a:cubicBezTo>
                  <a:cubicBezTo>
                    <a:pt x="3261" y="732"/>
                    <a:pt x="2530" y="0"/>
                    <a:pt x="163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0"/>
            <p:cNvSpPr/>
            <p:nvPr/>
          </p:nvSpPr>
          <p:spPr>
            <a:xfrm>
              <a:off x="3739475" y="3237975"/>
              <a:ext cx="973725" cy="189075"/>
            </a:xfrm>
            <a:custGeom>
              <a:rect b="b" l="l" r="r" t="t"/>
              <a:pathLst>
                <a:path extrusionOk="0" h="7563" w="38949">
                  <a:moveTo>
                    <a:pt x="12705" y="0"/>
                  </a:moveTo>
                  <a:cubicBezTo>
                    <a:pt x="10220" y="0"/>
                    <a:pt x="8959" y="1602"/>
                    <a:pt x="8038" y="2773"/>
                  </a:cubicBezTo>
                  <a:cubicBezTo>
                    <a:pt x="7226" y="3804"/>
                    <a:pt x="6798" y="4300"/>
                    <a:pt x="5936" y="4300"/>
                  </a:cubicBezTo>
                  <a:cubicBezTo>
                    <a:pt x="5074" y="4300"/>
                    <a:pt x="4645" y="3804"/>
                    <a:pt x="3834" y="2773"/>
                  </a:cubicBezTo>
                  <a:cubicBezTo>
                    <a:pt x="3108" y="1850"/>
                    <a:pt x="2169" y="660"/>
                    <a:pt x="587" y="197"/>
                  </a:cubicBezTo>
                  <a:lnTo>
                    <a:pt x="587" y="197"/>
                  </a:lnTo>
                  <a:cubicBezTo>
                    <a:pt x="956" y="564"/>
                    <a:pt x="1186" y="1073"/>
                    <a:pt x="1186" y="1634"/>
                  </a:cubicBezTo>
                  <a:cubicBezTo>
                    <a:pt x="1186" y="2452"/>
                    <a:pt x="699" y="3157"/>
                    <a:pt x="1" y="3478"/>
                  </a:cubicBezTo>
                  <a:cubicBezTo>
                    <a:pt x="406" y="3715"/>
                    <a:pt x="763" y="4149"/>
                    <a:pt x="1269" y="4791"/>
                  </a:cubicBezTo>
                  <a:cubicBezTo>
                    <a:pt x="2190" y="5962"/>
                    <a:pt x="3452" y="7563"/>
                    <a:pt x="5936" y="7563"/>
                  </a:cubicBezTo>
                  <a:cubicBezTo>
                    <a:pt x="8420" y="7563"/>
                    <a:pt x="9682" y="5962"/>
                    <a:pt x="10603" y="4791"/>
                  </a:cubicBezTo>
                  <a:cubicBezTo>
                    <a:pt x="11415" y="3760"/>
                    <a:pt x="11843" y="3264"/>
                    <a:pt x="12705" y="3264"/>
                  </a:cubicBezTo>
                  <a:cubicBezTo>
                    <a:pt x="13566" y="3264"/>
                    <a:pt x="13995" y="3760"/>
                    <a:pt x="14808" y="4791"/>
                  </a:cubicBezTo>
                  <a:cubicBezTo>
                    <a:pt x="15728" y="5962"/>
                    <a:pt x="16990" y="7563"/>
                    <a:pt x="19474" y="7563"/>
                  </a:cubicBezTo>
                  <a:cubicBezTo>
                    <a:pt x="21958" y="7563"/>
                    <a:pt x="23220" y="5962"/>
                    <a:pt x="24141" y="4791"/>
                  </a:cubicBezTo>
                  <a:cubicBezTo>
                    <a:pt x="24953" y="3760"/>
                    <a:pt x="25382" y="3264"/>
                    <a:pt x="26243" y="3264"/>
                  </a:cubicBezTo>
                  <a:cubicBezTo>
                    <a:pt x="27105" y="3264"/>
                    <a:pt x="27534" y="3760"/>
                    <a:pt x="28346" y="4791"/>
                  </a:cubicBezTo>
                  <a:cubicBezTo>
                    <a:pt x="29267" y="5962"/>
                    <a:pt x="30528" y="7563"/>
                    <a:pt x="33013" y="7563"/>
                  </a:cubicBezTo>
                  <a:cubicBezTo>
                    <a:pt x="35498" y="7563"/>
                    <a:pt x="36759" y="5962"/>
                    <a:pt x="37680" y="4791"/>
                  </a:cubicBezTo>
                  <a:cubicBezTo>
                    <a:pt x="38186" y="4149"/>
                    <a:pt x="38543" y="3715"/>
                    <a:pt x="38949" y="3478"/>
                  </a:cubicBezTo>
                  <a:cubicBezTo>
                    <a:pt x="38250" y="3157"/>
                    <a:pt x="37764" y="2451"/>
                    <a:pt x="37764" y="1632"/>
                  </a:cubicBezTo>
                  <a:cubicBezTo>
                    <a:pt x="37764" y="1073"/>
                    <a:pt x="37990" y="566"/>
                    <a:pt x="38357" y="199"/>
                  </a:cubicBezTo>
                  <a:lnTo>
                    <a:pt x="38357" y="199"/>
                  </a:lnTo>
                  <a:cubicBezTo>
                    <a:pt x="36778" y="662"/>
                    <a:pt x="35841" y="1851"/>
                    <a:pt x="35115" y="2773"/>
                  </a:cubicBezTo>
                  <a:cubicBezTo>
                    <a:pt x="34304" y="3804"/>
                    <a:pt x="33875" y="4300"/>
                    <a:pt x="33013" y="4300"/>
                  </a:cubicBezTo>
                  <a:cubicBezTo>
                    <a:pt x="32152" y="4300"/>
                    <a:pt x="31723" y="3804"/>
                    <a:pt x="30910" y="2773"/>
                  </a:cubicBezTo>
                  <a:cubicBezTo>
                    <a:pt x="29990" y="1602"/>
                    <a:pt x="28728" y="0"/>
                    <a:pt x="26243" y="0"/>
                  </a:cubicBezTo>
                  <a:cubicBezTo>
                    <a:pt x="23759" y="0"/>
                    <a:pt x="22498" y="1602"/>
                    <a:pt x="21576" y="2773"/>
                  </a:cubicBezTo>
                  <a:cubicBezTo>
                    <a:pt x="20765" y="3804"/>
                    <a:pt x="20336" y="4300"/>
                    <a:pt x="19474" y="4300"/>
                  </a:cubicBezTo>
                  <a:cubicBezTo>
                    <a:pt x="18612" y="4300"/>
                    <a:pt x="18183" y="3804"/>
                    <a:pt x="17372" y="2773"/>
                  </a:cubicBezTo>
                  <a:cubicBezTo>
                    <a:pt x="16450" y="1602"/>
                    <a:pt x="15190" y="0"/>
                    <a:pt x="1270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0"/>
            <p:cNvSpPr/>
            <p:nvPr/>
          </p:nvSpPr>
          <p:spPr>
            <a:xfrm>
              <a:off x="4693475" y="3237950"/>
              <a:ext cx="81700" cy="81675"/>
            </a:xfrm>
            <a:custGeom>
              <a:rect b="b" l="l" r="r" t="t"/>
              <a:pathLst>
                <a:path extrusionOk="0" h="3267" w="3268">
                  <a:moveTo>
                    <a:pt x="1635" y="0"/>
                  </a:moveTo>
                  <a:cubicBezTo>
                    <a:pt x="1631" y="1"/>
                    <a:pt x="1627" y="1"/>
                    <a:pt x="1622" y="1"/>
                  </a:cubicBezTo>
                  <a:cubicBezTo>
                    <a:pt x="1615" y="1"/>
                    <a:pt x="1607" y="2"/>
                    <a:pt x="1600" y="2"/>
                  </a:cubicBezTo>
                  <a:cubicBezTo>
                    <a:pt x="715" y="20"/>
                    <a:pt x="1" y="744"/>
                    <a:pt x="1" y="1633"/>
                  </a:cubicBezTo>
                  <a:cubicBezTo>
                    <a:pt x="1" y="2534"/>
                    <a:pt x="733" y="3266"/>
                    <a:pt x="1634" y="3266"/>
                  </a:cubicBezTo>
                  <a:cubicBezTo>
                    <a:pt x="2534" y="3266"/>
                    <a:pt x="3267" y="2534"/>
                    <a:pt x="3267" y="1633"/>
                  </a:cubicBezTo>
                  <a:cubicBezTo>
                    <a:pt x="3267" y="733"/>
                    <a:pt x="2534" y="1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0"/>
            <p:cNvSpPr/>
            <p:nvPr/>
          </p:nvSpPr>
          <p:spPr>
            <a:xfrm>
              <a:off x="3718575" y="3319575"/>
              <a:ext cx="1015325" cy="117450"/>
            </a:xfrm>
            <a:custGeom>
              <a:rect b="b" l="l" r="r" t="t"/>
              <a:pathLst>
                <a:path extrusionOk="0" h="4698" w="40613">
                  <a:moveTo>
                    <a:pt x="13541" y="0"/>
                  </a:moveTo>
                  <a:cubicBezTo>
                    <a:pt x="12679" y="0"/>
                    <a:pt x="12250" y="496"/>
                    <a:pt x="11439" y="1527"/>
                  </a:cubicBezTo>
                  <a:cubicBezTo>
                    <a:pt x="10518" y="2698"/>
                    <a:pt x="9256" y="4299"/>
                    <a:pt x="6772" y="4299"/>
                  </a:cubicBezTo>
                  <a:cubicBezTo>
                    <a:pt x="4287" y="4299"/>
                    <a:pt x="3026" y="2698"/>
                    <a:pt x="2105" y="1527"/>
                  </a:cubicBezTo>
                  <a:cubicBezTo>
                    <a:pt x="1599" y="885"/>
                    <a:pt x="1242" y="451"/>
                    <a:pt x="837" y="214"/>
                  </a:cubicBezTo>
                  <a:cubicBezTo>
                    <a:pt x="582" y="331"/>
                    <a:pt x="298" y="397"/>
                    <a:pt x="1" y="399"/>
                  </a:cubicBezTo>
                  <a:lnTo>
                    <a:pt x="2" y="399"/>
                  </a:lnTo>
                  <a:cubicBezTo>
                    <a:pt x="626" y="399"/>
                    <a:pt x="927" y="675"/>
                    <a:pt x="1792" y="1774"/>
                  </a:cubicBezTo>
                  <a:cubicBezTo>
                    <a:pt x="2763" y="3008"/>
                    <a:pt x="4093" y="4697"/>
                    <a:pt x="6772" y="4697"/>
                  </a:cubicBezTo>
                  <a:cubicBezTo>
                    <a:pt x="9450" y="4697"/>
                    <a:pt x="10780" y="3008"/>
                    <a:pt x="11751" y="1774"/>
                  </a:cubicBezTo>
                  <a:cubicBezTo>
                    <a:pt x="12616" y="675"/>
                    <a:pt x="12917" y="399"/>
                    <a:pt x="13541" y="399"/>
                  </a:cubicBezTo>
                  <a:cubicBezTo>
                    <a:pt x="14164" y="399"/>
                    <a:pt x="14465" y="675"/>
                    <a:pt x="15330" y="1774"/>
                  </a:cubicBezTo>
                  <a:cubicBezTo>
                    <a:pt x="16302" y="3008"/>
                    <a:pt x="17633" y="4697"/>
                    <a:pt x="20310" y="4697"/>
                  </a:cubicBezTo>
                  <a:cubicBezTo>
                    <a:pt x="22988" y="4697"/>
                    <a:pt x="24318" y="3008"/>
                    <a:pt x="25290" y="1774"/>
                  </a:cubicBezTo>
                  <a:cubicBezTo>
                    <a:pt x="26154" y="675"/>
                    <a:pt x="26456" y="399"/>
                    <a:pt x="27079" y="399"/>
                  </a:cubicBezTo>
                  <a:cubicBezTo>
                    <a:pt x="27702" y="399"/>
                    <a:pt x="28004" y="675"/>
                    <a:pt x="28870" y="1774"/>
                  </a:cubicBezTo>
                  <a:cubicBezTo>
                    <a:pt x="29840" y="3008"/>
                    <a:pt x="31171" y="4697"/>
                    <a:pt x="33849" y="4697"/>
                  </a:cubicBezTo>
                  <a:cubicBezTo>
                    <a:pt x="36527" y="4697"/>
                    <a:pt x="37857" y="3008"/>
                    <a:pt x="38829" y="1774"/>
                  </a:cubicBezTo>
                  <a:cubicBezTo>
                    <a:pt x="39691" y="679"/>
                    <a:pt x="39993" y="401"/>
                    <a:pt x="40613" y="399"/>
                  </a:cubicBezTo>
                  <a:cubicBezTo>
                    <a:pt x="40318" y="396"/>
                    <a:pt x="40037" y="331"/>
                    <a:pt x="39785" y="214"/>
                  </a:cubicBezTo>
                  <a:cubicBezTo>
                    <a:pt x="39379" y="451"/>
                    <a:pt x="39022" y="885"/>
                    <a:pt x="38516" y="1527"/>
                  </a:cubicBezTo>
                  <a:cubicBezTo>
                    <a:pt x="37595" y="2698"/>
                    <a:pt x="36334" y="4299"/>
                    <a:pt x="33849" y="4299"/>
                  </a:cubicBezTo>
                  <a:cubicBezTo>
                    <a:pt x="31364" y="4299"/>
                    <a:pt x="30103" y="2698"/>
                    <a:pt x="29182" y="1527"/>
                  </a:cubicBezTo>
                  <a:cubicBezTo>
                    <a:pt x="28369" y="496"/>
                    <a:pt x="27941" y="0"/>
                    <a:pt x="27079" y="0"/>
                  </a:cubicBezTo>
                  <a:cubicBezTo>
                    <a:pt x="26217" y="0"/>
                    <a:pt x="25789" y="496"/>
                    <a:pt x="24977" y="1527"/>
                  </a:cubicBezTo>
                  <a:cubicBezTo>
                    <a:pt x="24056" y="2698"/>
                    <a:pt x="22794" y="4299"/>
                    <a:pt x="20310" y="4299"/>
                  </a:cubicBezTo>
                  <a:cubicBezTo>
                    <a:pt x="17826" y="4299"/>
                    <a:pt x="16564" y="2698"/>
                    <a:pt x="15643" y="1527"/>
                  </a:cubicBezTo>
                  <a:cubicBezTo>
                    <a:pt x="14831" y="496"/>
                    <a:pt x="14402" y="0"/>
                    <a:pt x="1354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0"/>
            <p:cNvSpPr/>
            <p:nvPr/>
          </p:nvSpPr>
          <p:spPr>
            <a:xfrm>
              <a:off x="4733450" y="3237950"/>
              <a:ext cx="900" cy="75"/>
            </a:xfrm>
            <a:custGeom>
              <a:rect b="b" l="l" r="r" t="t"/>
              <a:pathLst>
                <a:path extrusionOk="0" h="3" w="36">
                  <a:moveTo>
                    <a:pt x="35" y="0"/>
                  </a:moveTo>
                  <a:cubicBezTo>
                    <a:pt x="25" y="0"/>
                    <a:pt x="15" y="2"/>
                    <a:pt x="5" y="2"/>
                  </a:cubicBezTo>
                  <a:lnTo>
                    <a:pt x="5" y="2"/>
                  </a:lnTo>
                  <a:cubicBezTo>
                    <a:pt x="11" y="2"/>
                    <a:pt x="17" y="1"/>
                    <a:pt x="23" y="1"/>
                  </a:cubicBezTo>
                  <a:cubicBezTo>
                    <a:pt x="28" y="1"/>
                    <a:pt x="32" y="0"/>
                    <a:pt x="36" y="0"/>
                  </a:cubicBezTo>
                  <a:close/>
                  <a:moveTo>
                    <a:pt x="5" y="2"/>
                  </a:moveTo>
                  <a:cubicBezTo>
                    <a:pt x="4" y="2"/>
                    <a:pt x="2" y="2"/>
                    <a:pt x="1" y="2"/>
                  </a:cubicBezTo>
                  <a:cubicBezTo>
                    <a:pt x="2" y="2"/>
                    <a:pt x="4" y="2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0"/>
            <p:cNvSpPr/>
            <p:nvPr/>
          </p:nvSpPr>
          <p:spPr>
            <a:xfrm>
              <a:off x="3717575" y="3228025"/>
              <a:ext cx="1013950" cy="117450"/>
            </a:xfrm>
            <a:custGeom>
              <a:rect b="b" l="l" r="r" t="t"/>
              <a:pathLst>
                <a:path extrusionOk="0" h="4698" w="40558">
                  <a:moveTo>
                    <a:pt x="42" y="1"/>
                  </a:moveTo>
                  <a:cubicBezTo>
                    <a:pt x="28" y="1"/>
                    <a:pt x="14" y="2"/>
                    <a:pt x="1" y="5"/>
                  </a:cubicBezTo>
                  <a:cubicBezTo>
                    <a:pt x="11" y="5"/>
                    <a:pt x="22" y="4"/>
                    <a:pt x="32" y="4"/>
                  </a:cubicBezTo>
                  <a:cubicBezTo>
                    <a:pt x="590" y="4"/>
                    <a:pt x="1095" y="230"/>
                    <a:pt x="1462" y="595"/>
                  </a:cubicBezTo>
                  <a:cubicBezTo>
                    <a:pt x="3045" y="1058"/>
                    <a:pt x="3984" y="2248"/>
                    <a:pt x="4710" y="3171"/>
                  </a:cubicBezTo>
                  <a:cubicBezTo>
                    <a:pt x="5521" y="4202"/>
                    <a:pt x="5950" y="4698"/>
                    <a:pt x="6812" y="4698"/>
                  </a:cubicBezTo>
                  <a:cubicBezTo>
                    <a:pt x="7674" y="4698"/>
                    <a:pt x="8102" y="4202"/>
                    <a:pt x="8914" y="3171"/>
                  </a:cubicBezTo>
                  <a:cubicBezTo>
                    <a:pt x="9835" y="2000"/>
                    <a:pt x="11096" y="398"/>
                    <a:pt x="13581" y="398"/>
                  </a:cubicBezTo>
                  <a:cubicBezTo>
                    <a:pt x="16065" y="398"/>
                    <a:pt x="17326" y="2000"/>
                    <a:pt x="18248" y="3171"/>
                  </a:cubicBezTo>
                  <a:cubicBezTo>
                    <a:pt x="19059" y="4202"/>
                    <a:pt x="19488" y="4698"/>
                    <a:pt x="20350" y="4698"/>
                  </a:cubicBezTo>
                  <a:cubicBezTo>
                    <a:pt x="21212" y="4698"/>
                    <a:pt x="21641" y="4202"/>
                    <a:pt x="22452" y="3171"/>
                  </a:cubicBezTo>
                  <a:cubicBezTo>
                    <a:pt x="23374" y="2000"/>
                    <a:pt x="24634" y="398"/>
                    <a:pt x="27119" y="398"/>
                  </a:cubicBezTo>
                  <a:cubicBezTo>
                    <a:pt x="29604" y="398"/>
                    <a:pt x="30866" y="2000"/>
                    <a:pt x="31786" y="3171"/>
                  </a:cubicBezTo>
                  <a:cubicBezTo>
                    <a:pt x="32599" y="4202"/>
                    <a:pt x="33026" y="4698"/>
                    <a:pt x="33889" y="4698"/>
                  </a:cubicBezTo>
                  <a:cubicBezTo>
                    <a:pt x="34751" y="4698"/>
                    <a:pt x="35180" y="4202"/>
                    <a:pt x="35991" y="3171"/>
                  </a:cubicBezTo>
                  <a:cubicBezTo>
                    <a:pt x="36717" y="2249"/>
                    <a:pt x="37654" y="1061"/>
                    <a:pt x="39233" y="597"/>
                  </a:cubicBezTo>
                  <a:cubicBezTo>
                    <a:pt x="39576" y="253"/>
                    <a:pt x="40041" y="31"/>
                    <a:pt x="40557" y="3"/>
                  </a:cubicBezTo>
                  <a:lnTo>
                    <a:pt x="40557" y="3"/>
                  </a:lnTo>
                  <a:cubicBezTo>
                    <a:pt x="37947" y="46"/>
                    <a:pt x="36638" y="1706"/>
                    <a:pt x="35679" y="2924"/>
                  </a:cubicBezTo>
                  <a:cubicBezTo>
                    <a:pt x="34814" y="4023"/>
                    <a:pt x="34513" y="4299"/>
                    <a:pt x="33889" y="4299"/>
                  </a:cubicBezTo>
                  <a:cubicBezTo>
                    <a:pt x="33265" y="4299"/>
                    <a:pt x="32964" y="4023"/>
                    <a:pt x="32099" y="2924"/>
                  </a:cubicBezTo>
                  <a:cubicBezTo>
                    <a:pt x="31128" y="1690"/>
                    <a:pt x="29797" y="1"/>
                    <a:pt x="27119" y="1"/>
                  </a:cubicBezTo>
                  <a:cubicBezTo>
                    <a:pt x="24441" y="1"/>
                    <a:pt x="23112" y="1690"/>
                    <a:pt x="22140" y="2924"/>
                  </a:cubicBezTo>
                  <a:cubicBezTo>
                    <a:pt x="21275" y="4023"/>
                    <a:pt x="20974" y="4299"/>
                    <a:pt x="20350" y="4299"/>
                  </a:cubicBezTo>
                  <a:cubicBezTo>
                    <a:pt x="19726" y="4299"/>
                    <a:pt x="19426" y="4023"/>
                    <a:pt x="18560" y="2924"/>
                  </a:cubicBezTo>
                  <a:cubicBezTo>
                    <a:pt x="17589" y="1690"/>
                    <a:pt x="16258" y="1"/>
                    <a:pt x="13581" y="1"/>
                  </a:cubicBezTo>
                  <a:cubicBezTo>
                    <a:pt x="10903" y="1"/>
                    <a:pt x="9572" y="1690"/>
                    <a:pt x="8601" y="2924"/>
                  </a:cubicBezTo>
                  <a:cubicBezTo>
                    <a:pt x="7736" y="4023"/>
                    <a:pt x="7435" y="4299"/>
                    <a:pt x="6812" y="4299"/>
                  </a:cubicBezTo>
                  <a:cubicBezTo>
                    <a:pt x="6188" y="4299"/>
                    <a:pt x="5887" y="4023"/>
                    <a:pt x="5022" y="2924"/>
                  </a:cubicBezTo>
                  <a:cubicBezTo>
                    <a:pt x="4051" y="1690"/>
                    <a:pt x="2720" y="1"/>
                    <a:pt x="4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0"/>
            <p:cNvSpPr/>
            <p:nvPr/>
          </p:nvSpPr>
          <p:spPr>
            <a:xfrm>
              <a:off x="4683525" y="32279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3" y="399"/>
                  </a:moveTo>
                  <a:cubicBezTo>
                    <a:pt x="2933" y="400"/>
                    <a:pt x="3665" y="1132"/>
                    <a:pt x="3665" y="2032"/>
                  </a:cubicBezTo>
                  <a:cubicBezTo>
                    <a:pt x="3665" y="2933"/>
                    <a:pt x="2932" y="3665"/>
                    <a:pt x="2032" y="3665"/>
                  </a:cubicBezTo>
                  <a:cubicBezTo>
                    <a:pt x="1131" y="3665"/>
                    <a:pt x="399" y="2933"/>
                    <a:pt x="399" y="2032"/>
                  </a:cubicBezTo>
                  <a:cubicBezTo>
                    <a:pt x="399" y="1143"/>
                    <a:pt x="1113" y="419"/>
                    <a:pt x="1998" y="401"/>
                  </a:cubicBezTo>
                  <a:cubicBezTo>
                    <a:pt x="2010" y="400"/>
                    <a:pt x="2020" y="399"/>
                    <a:pt x="2032" y="399"/>
                  </a:cubicBezTo>
                  <a:close/>
                  <a:moveTo>
                    <a:pt x="2032" y="1"/>
                  </a:moveTo>
                  <a:cubicBezTo>
                    <a:pt x="1994" y="1"/>
                    <a:pt x="1957" y="3"/>
                    <a:pt x="1919" y="5"/>
                  </a:cubicBezTo>
                  <a:cubicBezTo>
                    <a:pt x="1403" y="33"/>
                    <a:pt x="938" y="255"/>
                    <a:pt x="595" y="599"/>
                  </a:cubicBezTo>
                  <a:cubicBezTo>
                    <a:pt x="228" y="966"/>
                    <a:pt x="1" y="1474"/>
                    <a:pt x="1" y="2032"/>
                  </a:cubicBezTo>
                  <a:cubicBezTo>
                    <a:pt x="1" y="2851"/>
                    <a:pt x="488" y="3557"/>
                    <a:pt x="1187" y="3879"/>
                  </a:cubicBezTo>
                  <a:cubicBezTo>
                    <a:pt x="1439" y="3995"/>
                    <a:pt x="1720" y="4060"/>
                    <a:pt x="2015" y="4063"/>
                  </a:cubicBezTo>
                  <a:cubicBezTo>
                    <a:pt x="2020" y="4063"/>
                    <a:pt x="2027" y="4064"/>
                    <a:pt x="2032" y="4064"/>
                  </a:cubicBezTo>
                  <a:cubicBezTo>
                    <a:pt x="3152" y="4064"/>
                    <a:pt x="4063" y="3153"/>
                    <a:pt x="4063" y="2032"/>
                  </a:cubicBezTo>
                  <a:cubicBezTo>
                    <a:pt x="4063" y="912"/>
                    <a:pt x="3152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0"/>
            <p:cNvSpPr/>
            <p:nvPr/>
          </p:nvSpPr>
          <p:spPr>
            <a:xfrm>
              <a:off x="3667675" y="3228125"/>
              <a:ext cx="101450" cy="101425"/>
            </a:xfrm>
            <a:custGeom>
              <a:rect b="b" l="l" r="r" t="t"/>
              <a:pathLst>
                <a:path extrusionOk="0" h="4057" w="4058">
                  <a:moveTo>
                    <a:pt x="2028" y="398"/>
                  </a:moveTo>
                  <a:cubicBezTo>
                    <a:pt x="2928" y="398"/>
                    <a:pt x="3659" y="1129"/>
                    <a:pt x="3659" y="2028"/>
                  </a:cubicBezTo>
                  <a:cubicBezTo>
                    <a:pt x="3659" y="2928"/>
                    <a:pt x="2928" y="3658"/>
                    <a:pt x="2028" y="3658"/>
                  </a:cubicBezTo>
                  <a:cubicBezTo>
                    <a:pt x="1130" y="3658"/>
                    <a:pt x="398" y="2928"/>
                    <a:pt x="398" y="2028"/>
                  </a:cubicBezTo>
                  <a:cubicBezTo>
                    <a:pt x="398" y="1130"/>
                    <a:pt x="1130" y="398"/>
                    <a:pt x="2028" y="398"/>
                  </a:cubicBezTo>
                  <a:close/>
                  <a:moveTo>
                    <a:pt x="2028" y="0"/>
                  </a:moveTo>
                  <a:cubicBezTo>
                    <a:pt x="2018" y="0"/>
                    <a:pt x="2007" y="1"/>
                    <a:pt x="1997" y="1"/>
                  </a:cubicBezTo>
                  <a:cubicBezTo>
                    <a:pt x="893" y="18"/>
                    <a:pt x="0" y="921"/>
                    <a:pt x="0" y="2028"/>
                  </a:cubicBezTo>
                  <a:cubicBezTo>
                    <a:pt x="0" y="3147"/>
                    <a:pt x="910" y="4057"/>
                    <a:pt x="2028" y="4057"/>
                  </a:cubicBezTo>
                  <a:lnTo>
                    <a:pt x="2037" y="4057"/>
                  </a:lnTo>
                  <a:cubicBezTo>
                    <a:pt x="2334" y="4054"/>
                    <a:pt x="2618" y="3989"/>
                    <a:pt x="2873" y="3872"/>
                  </a:cubicBezTo>
                  <a:cubicBezTo>
                    <a:pt x="3570" y="3551"/>
                    <a:pt x="4058" y="2846"/>
                    <a:pt x="4058" y="2028"/>
                  </a:cubicBezTo>
                  <a:cubicBezTo>
                    <a:pt x="4058" y="1467"/>
                    <a:pt x="3828" y="958"/>
                    <a:pt x="3458" y="591"/>
                  </a:cubicBezTo>
                  <a:cubicBezTo>
                    <a:pt x="3091" y="226"/>
                    <a:pt x="2586" y="0"/>
                    <a:pt x="202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4B2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8" name="Google Shape;56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22764" y="975332"/>
            <a:ext cx="1437176" cy="1437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9678200" y="4722823"/>
            <a:ext cx="1368625" cy="13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0"/>
          <p:cNvSpPr txBox="1"/>
          <p:nvPr/>
        </p:nvSpPr>
        <p:spPr>
          <a:xfrm>
            <a:off x="4060851" y="2678850"/>
            <a:ext cx="19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Diccionarios</a:t>
            </a:r>
            <a:endParaRPr b="1" sz="2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1" name="Google Shape;571;p70"/>
          <p:cNvSpPr txBox="1"/>
          <p:nvPr/>
        </p:nvSpPr>
        <p:spPr>
          <a:xfrm>
            <a:off x="9447623" y="4071875"/>
            <a:ext cx="10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SQL</a:t>
            </a:r>
            <a:endParaRPr b="1" sz="2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2" name="Google Shape;572;p70"/>
          <p:cNvSpPr txBox="1"/>
          <p:nvPr/>
        </p:nvSpPr>
        <p:spPr>
          <a:xfrm>
            <a:off x="6881648" y="4128250"/>
            <a:ext cx="10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Excel</a:t>
            </a:r>
            <a:endParaRPr b="1" sz="2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70"/>
          <p:cNvSpPr txBox="1"/>
          <p:nvPr/>
        </p:nvSpPr>
        <p:spPr>
          <a:xfrm>
            <a:off x="1410625" y="3917975"/>
            <a:ext cx="178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Otras dataframes</a:t>
            </a:r>
            <a:endParaRPr b="1" sz="2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p70"/>
          <p:cNvSpPr txBox="1"/>
          <p:nvPr/>
        </p:nvSpPr>
        <p:spPr>
          <a:xfrm>
            <a:off x="4481148" y="4128250"/>
            <a:ext cx="10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CSV</a:t>
            </a:r>
            <a:endParaRPr b="1" sz="2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70"/>
          <p:cNvSpPr txBox="1"/>
          <p:nvPr/>
        </p:nvSpPr>
        <p:spPr>
          <a:xfrm>
            <a:off x="6881661" y="2678850"/>
            <a:ext cx="10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Series</a:t>
            </a:r>
            <a:endParaRPr b="1" sz="2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70"/>
          <p:cNvSpPr txBox="1"/>
          <p:nvPr/>
        </p:nvSpPr>
        <p:spPr>
          <a:xfrm>
            <a:off x="9447636" y="2701775"/>
            <a:ext cx="10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rgbClr val="4B22F4"/>
                </a:solidFill>
                <a:latin typeface="Poppins"/>
                <a:ea typeface="Poppins"/>
                <a:cs typeface="Poppins"/>
                <a:sym typeface="Poppins"/>
              </a:rPr>
              <a:t>Arrays</a:t>
            </a:r>
            <a:endParaRPr b="1" sz="2000">
              <a:solidFill>
                <a:srgbClr val="4B22F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77" name="Google Shape;577;p70"/>
          <p:cNvCxnSpPr>
            <a:stCxn id="550" idx="1"/>
          </p:cNvCxnSpPr>
          <p:nvPr/>
        </p:nvCxnSpPr>
        <p:spPr>
          <a:xfrm>
            <a:off x="822413" y="3633125"/>
            <a:ext cx="10548300" cy="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70"/>
          <p:cNvCxnSpPr/>
          <p:nvPr/>
        </p:nvCxnSpPr>
        <p:spPr>
          <a:xfrm>
            <a:off x="3769800" y="1801350"/>
            <a:ext cx="0" cy="356130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0"/>
          <p:cNvCxnSpPr/>
          <p:nvPr/>
        </p:nvCxnSpPr>
        <p:spPr>
          <a:xfrm>
            <a:off x="6398325" y="1801350"/>
            <a:ext cx="0" cy="356130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70"/>
          <p:cNvCxnSpPr/>
          <p:nvPr/>
        </p:nvCxnSpPr>
        <p:spPr>
          <a:xfrm>
            <a:off x="8512125" y="1801350"/>
            <a:ext cx="0" cy="3561300"/>
          </a:xfrm>
          <a:prstGeom prst="straightConnector1">
            <a:avLst/>
          </a:prstGeom>
          <a:noFill/>
          <a:ln cap="flat" cmpd="sng" w="19050">
            <a:solidFill>
              <a:srgbClr val="4B22F4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pping with Elegant Sales MK Plan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666666"/>
      </a:lt2>
      <a:accent1>
        <a:srgbClr val="CFE0F8"/>
      </a:accent1>
      <a:accent2>
        <a:srgbClr val="D5F2EA"/>
      </a:accent2>
      <a:accent3>
        <a:srgbClr val="D5BAFA"/>
      </a:accent3>
      <a:accent4>
        <a:srgbClr val="EBB7ED"/>
      </a:accent4>
      <a:accent5>
        <a:srgbClr val="CFE0F8"/>
      </a:accent5>
      <a:accent6>
        <a:srgbClr val="D5F2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plate PPT Crehana">
  <a:themeElements>
    <a:clrScheme name="Simple Light">
      <a:dk1>
        <a:srgbClr val="4B22F4"/>
      </a:dk1>
      <a:lt1>
        <a:srgbClr val="0BD4C1"/>
      </a:lt1>
      <a:dk2>
        <a:srgbClr val="181B32"/>
      </a:dk2>
      <a:lt2>
        <a:srgbClr val="F0F0F0"/>
      </a:lt2>
      <a:accent1>
        <a:srgbClr val="4B22F4"/>
      </a:accent1>
      <a:accent2>
        <a:srgbClr val="0BD4C1"/>
      </a:accent2>
      <a:accent3>
        <a:srgbClr val="6F4EF6"/>
      </a:accent3>
      <a:accent4>
        <a:srgbClr val="49F2D2"/>
      </a:accent4>
      <a:accent5>
        <a:srgbClr val="3417AA"/>
      </a:accent5>
      <a:accent6>
        <a:srgbClr val="0B756F"/>
      </a:accent6>
      <a:hlink>
        <a:srgbClr val="0BD4C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